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67" r:id="rId3"/>
    <p:sldId id="261" r:id="rId4"/>
    <p:sldId id="273" r:id="rId5"/>
    <p:sldId id="274" r:id="rId6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465562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FF1F3"/>
          </a:solidFill>
        </a:fill>
      </a:tcStyle>
    </a:wholeTbl>
    <a:band1H>
      <a:tcStyle>
        <a:tcBdr/>
        <a:fill>
          <a:solidFill>
            <a:srgbClr val="DEE2E6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DEE2E6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9BAAB7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9BAAB7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9BAAB7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9BAAB7"/>
          </a:solidFill>
        </a:fill>
      </a:tcStyle>
    </a:firstRow>
  </a:tblStyle>
  <a:tblStyle styleId="{073A0DAA-6AF3-43AB-8588-CEC1D06C72B9}" styleName="">
    <a:wholeTbl>
      <a:tcTxStyle>
        <a:font>
          <a:latin typeface="+mn-lt"/>
          <a:ea typeface="+mn-ea"/>
          <a:cs typeface="+mn-cs"/>
        </a:font>
        <a:srgbClr val="465562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9EA"/>
          </a:solidFill>
        </a:fill>
      </a:tcStyle>
    </a:wholeTbl>
    <a:band1H>
      <a:tcStyle>
        <a:tcBdr/>
        <a:fill>
          <a:solidFill>
            <a:srgbClr val="CFD1D3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D1D3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65562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65562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65562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6556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3A7ABC6-1E6E-49E6-ABDF-B0177EC1BCB4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200" b="0" i="0" u="none" strike="noStrike" kern="1200" cap="none" spc="0" baseline="0">
              <a:solidFill>
                <a:srgbClr val="465562"/>
              </a:solidFill>
              <a:uFillTx/>
              <a:latin typeface="Euphemia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DAEA9E-F836-4846-8B57-3A83AC6EADE1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3884608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4495985-4C8C-4A6C-8961-B00DFD444212}" type="datetime1">
              <a:rPr lang="en-US" sz="1200" b="0" i="0" u="none" strike="noStrike" kern="1200" cap="none" spc="0" baseline="0">
                <a:solidFill>
                  <a:srgbClr val="465562"/>
                </a:solidFill>
                <a:uFillTx/>
                <a:latin typeface="Euphemia"/>
              </a:rPr>
              <a:pPr marL="0" marR="0" lvl="0" indent="0" algn="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3/14/2021</a:t>
            </a:fld>
            <a:endParaRPr lang="en-US" sz="1200" b="0" i="0" u="none" strike="noStrike" kern="1200" cap="none" spc="0" baseline="0">
              <a:solidFill>
                <a:srgbClr val="465562"/>
              </a:solidFill>
              <a:uFillTx/>
              <a:latin typeface="Euphemia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41E503-25F1-4F33-9CA6-4C1B2E7419AC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200" b="0" i="0" u="none" strike="noStrike" kern="1200" cap="none" spc="0" baseline="0">
              <a:solidFill>
                <a:srgbClr val="465562"/>
              </a:solidFill>
              <a:uFillTx/>
              <a:latin typeface="Euphemia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FE96E4-B789-4BA0-8DFC-0FFCB922A951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D92D208-C9EB-424C-9935-DDB7972804F7}" type="slidenum">
              <a:t>‹#›</a:t>
            </a:fld>
            <a:endParaRPr lang="en-US" sz="1200" b="0" i="0" u="none" strike="noStrike" kern="1200" cap="none" spc="0" baseline="0">
              <a:solidFill>
                <a:srgbClr val="465562"/>
              </a:solidFill>
              <a:uFillTx/>
              <a:latin typeface="Euphemia"/>
            </a:endParaRPr>
          </a:p>
        </p:txBody>
      </p:sp>
    </p:spTree>
    <p:extLst>
      <p:ext uri="{BB962C8B-B14F-4D97-AF65-F5344CB8AC3E}">
        <p14:creationId xmlns:p14="http://schemas.microsoft.com/office/powerpoint/2010/main" val="1644641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2A1ED1A-46A0-46CF-AD89-19D831F29A2C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465562"/>
                </a:solidFill>
                <a:uFillTx/>
                <a:latin typeface="Euphemia"/>
              </a:defRPr>
            </a:lvl1pPr>
          </a:lstStyle>
          <a:p>
            <a:pPr lvl="0"/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01F294-63B6-4C69-9DA7-06759EC2537A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465562"/>
                </a:solidFill>
                <a:uFillTx/>
                <a:latin typeface="Euphemia"/>
              </a:defRPr>
            </a:lvl1pPr>
          </a:lstStyle>
          <a:p>
            <a:pPr lvl="0"/>
            <a:fld id="{BC5D32BA-9116-44C5-B011-7CD86B902CFE}" type="datetime1">
              <a:rPr lang="en-US"/>
              <a:pPr lvl="0"/>
              <a:t>3/14/2021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CFEE2AB-67E1-421D-AA1A-A3ACFBC81CE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2584" y="685800"/>
            <a:ext cx="6092820" cy="3429000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F4F83796-EADE-462B-9A83-C510830B34DB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E2627F-8F16-4F32-8607-DB366CB081D6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465562"/>
                </a:solidFill>
                <a:uFillTx/>
                <a:latin typeface="Euphemia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FF47B7-4C6C-49FE-B783-14FCB9B7B918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465562"/>
                </a:solidFill>
                <a:uFillTx/>
                <a:latin typeface="Euphemia"/>
              </a:defRPr>
            </a:lvl1pPr>
          </a:lstStyle>
          <a:p>
            <a:pPr lvl="0"/>
            <a:fld id="{262DCE3A-A6A3-437B-8623-901BEC04248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767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Euphemia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Euphemia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Euphemia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Euphemia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Euphemia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:a16="http://schemas.microsoft.com/office/drawing/2014/main" id="{B64FCE27-F08F-49FE-8422-9F176325957B}"/>
              </a:ext>
            </a:extLst>
          </p:cNvPr>
          <p:cNvSpPr/>
          <p:nvPr/>
        </p:nvSpPr>
        <p:spPr>
          <a:xfrm>
            <a:off x="11579385" y="5638803"/>
            <a:ext cx="609438" cy="1219196"/>
          </a:xfrm>
          <a:prstGeom prst="rect">
            <a:avLst/>
          </a:prstGeom>
          <a:solidFill>
            <a:srgbClr val="9BAAB7"/>
          </a:solidFill>
          <a:ln cap="flat">
            <a:noFill/>
            <a:prstDash val="solid"/>
          </a:ln>
        </p:spPr>
        <p:txBody>
          <a:bodyPr vert="horz" wrap="square" lIns="121898" tIns="60944" rIns="121898" bIns="60944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Euphemia"/>
            </a:endParaRPr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658A5A1E-4A17-4743-AC12-FD14C6C74A9B}"/>
              </a:ext>
            </a:extLst>
          </p:cNvPr>
          <p:cNvSpPr/>
          <p:nvPr/>
        </p:nvSpPr>
        <p:spPr>
          <a:xfrm>
            <a:off x="11274661" y="5638803"/>
            <a:ext cx="304723" cy="1219196"/>
          </a:xfrm>
          <a:prstGeom prst="rect">
            <a:avLst/>
          </a:prstGeom>
          <a:solidFill>
            <a:srgbClr val="6A8093"/>
          </a:solidFill>
          <a:ln cap="flat">
            <a:noFill/>
            <a:prstDash val="solid"/>
          </a:ln>
        </p:spPr>
        <p:txBody>
          <a:bodyPr vert="horz" wrap="square" lIns="121898" tIns="60944" rIns="121898" bIns="60944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Euphemia"/>
            </a:endParaRP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FFE6D551-A8C1-46BD-9B54-CD56A6EB813D}"/>
              </a:ext>
            </a:extLst>
          </p:cNvPr>
          <p:cNvSpPr/>
          <p:nvPr/>
        </p:nvSpPr>
        <p:spPr>
          <a:xfrm>
            <a:off x="1218886" y="0"/>
            <a:ext cx="609438" cy="6858000"/>
          </a:xfrm>
          <a:prstGeom prst="rect">
            <a:avLst/>
          </a:prstGeom>
          <a:solidFill>
            <a:srgbClr val="9BAAB7"/>
          </a:solidFill>
          <a:ln cap="flat">
            <a:noFill/>
            <a:prstDash val="solid"/>
          </a:ln>
        </p:spPr>
        <p:txBody>
          <a:bodyPr vert="horz" wrap="square" lIns="121898" tIns="60944" rIns="121898" bIns="60944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Euphemia"/>
            </a:endParaRP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4EBBE667-1DC2-48AC-AC47-AB8AAD928251}"/>
              </a:ext>
            </a:extLst>
          </p:cNvPr>
          <p:cNvSpPr/>
          <p:nvPr/>
        </p:nvSpPr>
        <p:spPr>
          <a:xfrm>
            <a:off x="0" y="0"/>
            <a:ext cx="1218886" cy="6858000"/>
          </a:xfrm>
          <a:prstGeom prst="rect">
            <a:avLst/>
          </a:prstGeom>
          <a:solidFill>
            <a:srgbClr val="6A8093"/>
          </a:solidFill>
          <a:ln cap="flat">
            <a:noFill/>
            <a:prstDash val="solid"/>
          </a:ln>
        </p:spPr>
        <p:txBody>
          <a:bodyPr vert="horz" wrap="square" lIns="121898" tIns="60944" rIns="121898" bIns="60944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Euphemia"/>
            </a:endParaRPr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E8C017E3-0D60-4A7E-8ABC-FCFB565E27E1}"/>
              </a:ext>
            </a:extLst>
          </p:cNvPr>
          <p:cNvSpPr/>
          <p:nvPr/>
        </p:nvSpPr>
        <p:spPr>
          <a:xfrm>
            <a:off x="0" y="5638803"/>
            <a:ext cx="12188823" cy="1219196"/>
          </a:xfrm>
          <a:prstGeom prst="rect">
            <a:avLst/>
          </a:prstGeom>
          <a:solidFill>
            <a:srgbClr val="6A8093">
              <a:alpha val="50196"/>
            </a:srgbClr>
          </a:solidFill>
          <a:ln cap="flat">
            <a:noFill/>
            <a:prstDash val="solid"/>
          </a:ln>
        </p:spPr>
        <p:txBody>
          <a:bodyPr vert="horz" wrap="square" lIns="121898" tIns="60944" rIns="121898" bIns="60944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Euphemia"/>
            </a:endParaRPr>
          </a:p>
        </p:txBody>
      </p:sp>
      <p:cxnSp>
        <p:nvCxnSpPr>
          <p:cNvPr id="7" name="Straight Connector 12">
            <a:extLst>
              <a:ext uri="{FF2B5EF4-FFF2-40B4-BE49-F238E27FC236}">
                <a16:creationId xmlns:a16="http://schemas.microsoft.com/office/drawing/2014/main" id="{424FAEB8-9579-4F14-AD15-7C20CB8E2AA1}"/>
              </a:ext>
            </a:extLst>
          </p:cNvPr>
          <p:cNvCxnSpPr/>
          <p:nvPr/>
        </p:nvCxnSpPr>
        <p:spPr>
          <a:xfrm>
            <a:off x="11573295" y="5638803"/>
            <a:ext cx="0" cy="1219197"/>
          </a:xfrm>
          <a:prstGeom prst="straightConnector1">
            <a:avLst/>
          </a:prstGeom>
          <a:noFill/>
          <a:ln w="19046" cap="flat">
            <a:solidFill>
              <a:srgbClr val="FFFFFF"/>
            </a:solidFill>
            <a:prstDash val="solid"/>
            <a:miter/>
          </a:ln>
        </p:spPr>
      </p:cxnSp>
      <p:sp>
        <p:nvSpPr>
          <p:cNvPr id="8" name="Rectangle 13">
            <a:extLst>
              <a:ext uri="{FF2B5EF4-FFF2-40B4-BE49-F238E27FC236}">
                <a16:creationId xmlns:a16="http://schemas.microsoft.com/office/drawing/2014/main" id="{2B09B424-1341-4EB6-A043-70719EA87CB5}"/>
              </a:ext>
            </a:extLst>
          </p:cNvPr>
          <p:cNvSpPr/>
          <p:nvPr/>
        </p:nvSpPr>
        <p:spPr>
          <a:xfrm>
            <a:off x="0" y="5643128"/>
            <a:ext cx="1216152" cy="1214871"/>
          </a:xfrm>
          <a:prstGeom prst="rect">
            <a:avLst/>
          </a:prstGeom>
          <a:solidFill>
            <a:srgbClr val="475562">
              <a:alpha val="74902"/>
            </a:srgbClr>
          </a:solidFill>
          <a:ln cap="flat">
            <a:noFill/>
            <a:prstDash val="solid"/>
          </a:ln>
        </p:spPr>
        <p:txBody>
          <a:bodyPr vert="horz" wrap="square" lIns="121898" tIns="60944" rIns="121898" bIns="60944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Euphemia"/>
            </a:endParaRPr>
          </a:p>
        </p:txBody>
      </p:sp>
      <p:cxnSp>
        <p:nvCxnSpPr>
          <p:cNvPr id="9" name="Straight Connector 14">
            <a:extLst>
              <a:ext uri="{FF2B5EF4-FFF2-40B4-BE49-F238E27FC236}">
                <a16:creationId xmlns:a16="http://schemas.microsoft.com/office/drawing/2014/main" id="{37E4492C-68CC-4399-8292-ED9F2654BE60}"/>
              </a:ext>
            </a:extLst>
          </p:cNvPr>
          <p:cNvCxnSpPr/>
          <p:nvPr/>
        </p:nvCxnSpPr>
        <p:spPr>
          <a:xfrm>
            <a:off x="1218886" y="0"/>
            <a:ext cx="0" cy="6858000"/>
          </a:xfrm>
          <a:prstGeom prst="straightConnector1">
            <a:avLst/>
          </a:prstGeom>
          <a:noFill/>
          <a:ln w="19046" cap="flat">
            <a:solidFill>
              <a:srgbClr val="FFFFFF"/>
            </a:solidFill>
            <a:prstDash val="solid"/>
            <a:miter/>
          </a:ln>
        </p:spPr>
      </p:cxnSp>
      <p:cxnSp>
        <p:nvCxnSpPr>
          <p:cNvPr id="10" name="Straight Connector 15">
            <a:extLst>
              <a:ext uri="{FF2B5EF4-FFF2-40B4-BE49-F238E27FC236}">
                <a16:creationId xmlns:a16="http://schemas.microsoft.com/office/drawing/2014/main" id="{30A421CF-0B23-4E8A-A11E-6AAE57A99C66}"/>
              </a:ext>
            </a:extLst>
          </p:cNvPr>
          <p:cNvCxnSpPr/>
          <p:nvPr/>
        </p:nvCxnSpPr>
        <p:spPr>
          <a:xfrm>
            <a:off x="0" y="5631204"/>
            <a:ext cx="1828324" cy="0"/>
          </a:xfrm>
          <a:prstGeom prst="straightConnector1">
            <a:avLst/>
          </a:prstGeom>
          <a:noFill/>
          <a:ln w="19046" cap="flat">
            <a:solidFill>
              <a:srgbClr val="FFFFFF"/>
            </a:solidFill>
            <a:prstDash val="solid"/>
            <a:miter/>
          </a:ln>
        </p:spPr>
      </p:cxnSp>
      <p:sp>
        <p:nvSpPr>
          <p:cNvPr id="11" name="Pi">
            <a:extLst>
              <a:ext uri="{FF2B5EF4-FFF2-40B4-BE49-F238E27FC236}">
                <a16:creationId xmlns:a16="http://schemas.microsoft.com/office/drawing/2014/main" id="{1D90B4CF-53EA-47E6-8171-5C2CE926025E}"/>
              </a:ext>
            </a:extLst>
          </p:cNvPr>
          <p:cNvSpPr/>
          <p:nvPr/>
        </p:nvSpPr>
        <p:spPr>
          <a:xfrm>
            <a:off x="276459" y="6032497"/>
            <a:ext cx="593189" cy="519178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426"/>
              <a:gd name="f7" fmla="val 372"/>
              <a:gd name="f8" fmla="val 411"/>
              <a:gd name="f9" fmla="val 90"/>
              <a:gd name="f10" fmla="val 25"/>
              <a:gd name="f11" fmla="val 4"/>
              <a:gd name="f12" fmla="val 61"/>
              <a:gd name="f13" fmla="val 3"/>
              <a:gd name="f14" fmla="val 64"/>
              <a:gd name="f15" fmla="val 71"/>
              <a:gd name="f16" fmla="val 80"/>
              <a:gd name="f17" fmla="val 12"/>
              <a:gd name="f18" fmla="val 83"/>
              <a:gd name="f19" fmla="val 14"/>
              <a:gd name="f20" fmla="val 15"/>
              <a:gd name="f21" fmla="val 17"/>
              <a:gd name="f22" fmla="val 23"/>
              <a:gd name="f23" fmla="val 29"/>
              <a:gd name="f24" fmla="val 31"/>
              <a:gd name="f25" fmla="val 73"/>
              <a:gd name="f26" fmla="val 46"/>
              <a:gd name="f27" fmla="val 30"/>
              <a:gd name="f28" fmla="val 131"/>
              <a:gd name="f29" fmla="val 129"/>
              <a:gd name="f30" fmla="val 118"/>
              <a:gd name="f31" fmla="val 274"/>
              <a:gd name="f32" fmla="val 334"/>
              <a:gd name="f33" fmla="val 55"/>
              <a:gd name="f34" fmla="val 340"/>
              <a:gd name="f35" fmla="val 350"/>
              <a:gd name="f36" fmla="val 355"/>
              <a:gd name="f37" fmla="val 358"/>
              <a:gd name="f38" fmla="val 68"/>
              <a:gd name="f39" fmla="val 359"/>
              <a:gd name="f40" fmla="val 72"/>
              <a:gd name="f41" fmla="val 76"/>
              <a:gd name="f42" fmla="val 148"/>
              <a:gd name="f43" fmla="val 286"/>
              <a:gd name="f44" fmla="val 159"/>
              <a:gd name="f45" fmla="val 84"/>
              <a:gd name="f46" fmla="val 161"/>
              <a:gd name="f47" fmla="val 272"/>
              <a:gd name="f48" fmla="val 253"/>
              <a:gd name="f49" fmla="val 270"/>
              <a:gd name="f50" fmla="val 248"/>
              <a:gd name="f51" fmla="val 327"/>
              <a:gd name="f52" fmla="val 277"/>
              <a:gd name="f53" fmla="val 289"/>
              <a:gd name="f54" fmla="val 366"/>
              <a:gd name="f55" fmla="val 304"/>
              <a:gd name="f56" fmla="val 322"/>
              <a:gd name="f57" fmla="val 326"/>
              <a:gd name="f58" fmla="val 330"/>
              <a:gd name="f59" fmla="val 335"/>
              <a:gd name="f60" fmla="val 371"/>
              <a:gd name="f61" fmla="val 398"/>
              <a:gd name="f62" fmla="val 362"/>
              <a:gd name="f63" fmla="val 416"/>
              <a:gd name="f64" fmla="val 283"/>
              <a:gd name="f65" fmla="val 417"/>
              <a:gd name="f66" fmla="val 280"/>
              <a:gd name="f67" fmla="val 419"/>
              <a:gd name="f68" fmla="val 271"/>
              <a:gd name="f69" fmla="val 414"/>
              <a:gd name="f70" fmla="val 264"/>
              <a:gd name="f71" fmla="val 406"/>
              <a:gd name="f72" fmla="val 262"/>
              <a:gd name="f73" fmla="val 260"/>
              <a:gd name="f74" fmla="val 390"/>
              <a:gd name="f75" fmla="val 265"/>
              <a:gd name="f76" fmla="val 388"/>
              <a:gd name="f77" fmla="val 273"/>
              <a:gd name="f78" fmla="val 373"/>
              <a:gd name="f79" fmla="val 331"/>
              <a:gd name="f80" fmla="val 341"/>
              <a:gd name="f81" fmla="val 316"/>
              <a:gd name="f82" fmla="val 343"/>
              <a:gd name="f83" fmla="val 306"/>
              <a:gd name="f84" fmla="val 298"/>
              <a:gd name="f85" fmla="val 333"/>
              <a:gd name="f86" fmla="val 282"/>
              <a:gd name="f87" fmla="val 318"/>
              <a:gd name="f88" fmla="val 284"/>
              <a:gd name="f89" fmla="val 302"/>
              <a:gd name="f90" fmla="val 24"/>
              <a:gd name="f91" fmla="val 7"/>
              <a:gd name="f92" fmla="+- 0 0 -90"/>
              <a:gd name="f93" fmla="*/ f3 1 426"/>
              <a:gd name="f94" fmla="*/ f4 1 372"/>
              <a:gd name="f95" fmla="val f5"/>
              <a:gd name="f96" fmla="val f6"/>
              <a:gd name="f97" fmla="val f7"/>
              <a:gd name="f98" fmla="*/ f92 f0 1"/>
              <a:gd name="f99" fmla="+- f97 0 f95"/>
              <a:gd name="f100" fmla="+- f96 0 f95"/>
              <a:gd name="f101" fmla="*/ f98 1 f2"/>
              <a:gd name="f102" fmla="*/ f100 1 426"/>
              <a:gd name="f103" fmla="*/ f99 1 372"/>
              <a:gd name="f104" fmla="*/ 411 f100 1"/>
              <a:gd name="f105" fmla="*/ 0 f99 1"/>
              <a:gd name="f106" fmla="*/ 90 f100 1"/>
              <a:gd name="f107" fmla="*/ 3 f100 1"/>
              <a:gd name="f108" fmla="*/ 64 f99 1"/>
              <a:gd name="f109" fmla="*/ 12 f100 1"/>
              <a:gd name="f110" fmla="*/ 83 f99 1"/>
              <a:gd name="f111" fmla="*/ 17 f100 1"/>
              <a:gd name="f112" fmla="*/ 31 f100 1"/>
              <a:gd name="f113" fmla="*/ 73 f99 1"/>
              <a:gd name="f114" fmla="*/ 30 f99 1"/>
              <a:gd name="f115" fmla="*/ 131 f100 1"/>
              <a:gd name="f116" fmla="*/ 61 f100 1"/>
              <a:gd name="f117" fmla="*/ 334 f99 1"/>
              <a:gd name="f118" fmla="*/ 355 f99 1"/>
              <a:gd name="f119" fmla="*/ 72 f100 1"/>
              <a:gd name="f120" fmla="*/ 359 f99 1"/>
              <a:gd name="f121" fmla="*/ 83 f100 1"/>
              <a:gd name="f122" fmla="*/ 161 f100 1"/>
              <a:gd name="f123" fmla="*/ 272 f100 1"/>
              <a:gd name="f124" fmla="*/ 253 f100 1"/>
              <a:gd name="f125" fmla="*/ 270 f99 1"/>
              <a:gd name="f126" fmla="*/ 277 f100 1"/>
              <a:gd name="f127" fmla="*/ 322 f100 1"/>
              <a:gd name="f128" fmla="*/ 372 f99 1"/>
              <a:gd name="f129" fmla="*/ 335 f100 1"/>
              <a:gd name="f130" fmla="*/ 371 f99 1"/>
              <a:gd name="f131" fmla="*/ 417 f100 1"/>
              <a:gd name="f132" fmla="*/ 280 f99 1"/>
              <a:gd name="f133" fmla="*/ 406 f100 1"/>
              <a:gd name="f134" fmla="*/ 262 f99 1"/>
              <a:gd name="f135" fmla="*/ 388 f100 1"/>
              <a:gd name="f136" fmla="*/ 273 f99 1"/>
              <a:gd name="f137" fmla="*/ 331 f100 1"/>
              <a:gd name="f138" fmla="*/ 341 f99 1"/>
              <a:gd name="f139" fmla="*/ 298 f100 1"/>
              <a:gd name="f140" fmla="*/ 333 f99 1"/>
              <a:gd name="f141" fmla="*/ 283 f100 1"/>
              <a:gd name="f142" fmla="*/ 272 f99 1"/>
              <a:gd name="f143" fmla="*/ 302 f100 1"/>
              <a:gd name="f144" fmla="*/ 426 f100 1"/>
              <a:gd name="f145" fmla="*/ 15 f99 1"/>
              <a:gd name="f146" fmla="+- f101 0 f1"/>
              <a:gd name="f147" fmla="*/ f104 1 426"/>
              <a:gd name="f148" fmla="*/ f105 1 372"/>
              <a:gd name="f149" fmla="*/ f106 1 426"/>
              <a:gd name="f150" fmla="*/ f107 1 426"/>
              <a:gd name="f151" fmla="*/ f108 1 372"/>
              <a:gd name="f152" fmla="*/ f109 1 426"/>
              <a:gd name="f153" fmla="*/ f110 1 372"/>
              <a:gd name="f154" fmla="*/ f111 1 426"/>
              <a:gd name="f155" fmla="*/ f112 1 426"/>
              <a:gd name="f156" fmla="*/ f113 1 372"/>
              <a:gd name="f157" fmla="*/ f114 1 372"/>
              <a:gd name="f158" fmla="*/ f115 1 426"/>
              <a:gd name="f159" fmla="*/ f116 1 426"/>
              <a:gd name="f160" fmla="*/ f117 1 372"/>
              <a:gd name="f161" fmla="*/ f118 1 372"/>
              <a:gd name="f162" fmla="*/ f119 1 426"/>
              <a:gd name="f163" fmla="*/ f120 1 372"/>
              <a:gd name="f164" fmla="*/ f121 1 426"/>
              <a:gd name="f165" fmla="*/ f122 1 426"/>
              <a:gd name="f166" fmla="*/ f123 1 426"/>
              <a:gd name="f167" fmla="*/ f124 1 426"/>
              <a:gd name="f168" fmla="*/ f125 1 372"/>
              <a:gd name="f169" fmla="*/ f126 1 426"/>
              <a:gd name="f170" fmla="*/ f127 1 426"/>
              <a:gd name="f171" fmla="*/ f128 1 372"/>
              <a:gd name="f172" fmla="*/ f129 1 426"/>
              <a:gd name="f173" fmla="*/ f130 1 372"/>
              <a:gd name="f174" fmla="*/ f131 1 426"/>
              <a:gd name="f175" fmla="*/ f132 1 372"/>
              <a:gd name="f176" fmla="*/ f133 1 426"/>
              <a:gd name="f177" fmla="*/ f134 1 372"/>
              <a:gd name="f178" fmla="*/ f135 1 426"/>
              <a:gd name="f179" fmla="*/ f136 1 372"/>
              <a:gd name="f180" fmla="*/ f137 1 426"/>
              <a:gd name="f181" fmla="*/ f138 1 372"/>
              <a:gd name="f182" fmla="*/ f139 1 426"/>
              <a:gd name="f183" fmla="*/ f140 1 372"/>
              <a:gd name="f184" fmla="*/ f141 1 426"/>
              <a:gd name="f185" fmla="*/ f142 1 372"/>
              <a:gd name="f186" fmla="*/ f143 1 426"/>
              <a:gd name="f187" fmla="*/ f144 1 426"/>
              <a:gd name="f188" fmla="*/ f145 1 372"/>
              <a:gd name="f189" fmla="*/ 0 1 f102"/>
              <a:gd name="f190" fmla="*/ f96 1 f102"/>
              <a:gd name="f191" fmla="*/ 0 1 f103"/>
              <a:gd name="f192" fmla="*/ f97 1 f103"/>
              <a:gd name="f193" fmla="*/ f147 1 f102"/>
              <a:gd name="f194" fmla="*/ f148 1 f103"/>
              <a:gd name="f195" fmla="*/ f149 1 f102"/>
              <a:gd name="f196" fmla="*/ f150 1 f102"/>
              <a:gd name="f197" fmla="*/ f151 1 f103"/>
              <a:gd name="f198" fmla="*/ f152 1 f102"/>
              <a:gd name="f199" fmla="*/ f153 1 f103"/>
              <a:gd name="f200" fmla="*/ f154 1 f102"/>
              <a:gd name="f201" fmla="*/ f155 1 f102"/>
              <a:gd name="f202" fmla="*/ f156 1 f103"/>
              <a:gd name="f203" fmla="*/ f157 1 f103"/>
              <a:gd name="f204" fmla="*/ f158 1 f102"/>
              <a:gd name="f205" fmla="*/ f159 1 f102"/>
              <a:gd name="f206" fmla="*/ f160 1 f103"/>
              <a:gd name="f207" fmla="*/ f161 1 f103"/>
              <a:gd name="f208" fmla="*/ f162 1 f102"/>
              <a:gd name="f209" fmla="*/ f163 1 f103"/>
              <a:gd name="f210" fmla="*/ f164 1 f102"/>
              <a:gd name="f211" fmla="*/ f165 1 f102"/>
              <a:gd name="f212" fmla="*/ f166 1 f102"/>
              <a:gd name="f213" fmla="*/ f167 1 f102"/>
              <a:gd name="f214" fmla="*/ f168 1 f103"/>
              <a:gd name="f215" fmla="*/ f169 1 f102"/>
              <a:gd name="f216" fmla="*/ f170 1 f102"/>
              <a:gd name="f217" fmla="*/ f171 1 f103"/>
              <a:gd name="f218" fmla="*/ f172 1 f102"/>
              <a:gd name="f219" fmla="*/ f173 1 f103"/>
              <a:gd name="f220" fmla="*/ f174 1 f102"/>
              <a:gd name="f221" fmla="*/ f175 1 f103"/>
              <a:gd name="f222" fmla="*/ f176 1 f102"/>
              <a:gd name="f223" fmla="*/ f177 1 f103"/>
              <a:gd name="f224" fmla="*/ f178 1 f102"/>
              <a:gd name="f225" fmla="*/ f179 1 f103"/>
              <a:gd name="f226" fmla="*/ f180 1 f102"/>
              <a:gd name="f227" fmla="*/ f181 1 f103"/>
              <a:gd name="f228" fmla="*/ f182 1 f102"/>
              <a:gd name="f229" fmla="*/ f183 1 f103"/>
              <a:gd name="f230" fmla="*/ f184 1 f102"/>
              <a:gd name="f231" fmla="*/ f185 1 f103"/>
              <a:gd name="f232" fmla="*/ f186 1 f102"/>
              <a:gd name="f233" fmla="*/ f187 1 f102"/>
              <a:gd name="f234" fmla="*/ f188 1 f103"/>
              <a:gd name="f235" fmla="*/ f189 f93 1"/>
              <a:gd name="f236" fmla="*/ f190 f93 1"/>
              <a:gd name="f237" fmla="*/ f192 f94 1"/>
              <a:gd name="f238" fmla="*/ f191 f94 1"/>
              <a:gd name="f239" fmla="*/ f193 f93 1"/>
              <a:gd name="f240" fmla="*/ f194 f94 1"/>
              <a:gd name="f241" fmla="*/ f195 f93 1"/>
              <a:gd name="f242" fmla="*/ f196 f93 1"/>
              <a:gd name="f243" fmla="*/ f197 f94 1"/>
              <a:gd name="f244" fmla="*/ f198 f93 1"/>
              <a:gd name="f245" fmla="*/ f199 f94 1"/>
              <a:gd name="f246" fmla="*/ f200 f93 1"/>
              <a:gd name="f247" fmla="*/ f201 f93 1"/>
              <a:gd name="f248" fmla="*/ f202 f94 1"/>
              <a:gd name="f249" fmla="*/ f203 f94 1"/>
              <a:gd name="f250" fmla="*/ f204 f93 1"/>
              <a:gd name="f251" fmla="*/ f205 f93 1"/>
              <a:gd name="f252" fmla="*/ f206 f94 1"/>
              <a:gd name="f253" fmla="*/ f207 f94 1"/>
              <a:gd name="f254" fmla="*/ f208 f93 1"/>
              <a:gd name="f255" fmla="*/ f209 f94 1"/>
              <a:gd name="f256" fmla="*/ f210 f93 1"/>
              <a:gd name="f257" fmla="*/ f211 f93 1"/>
              <a:gd name="f258" fmla="*/ f212 f93 1"/>
              <a:gd name="f259" fmla="*/ f213 f93 1"/>
              <a:gd name="f260" fmla="*/ f214 f94 1"/>
              <a:gd name="f261" fmla="*/ f215 f93 1"/>
              <a:gd name="f262" fmla="*/ f216 f93 1"/>
              <a:gd name="f263" fmla="*/ f217 f94 1"/>
              <a:gd name="f264" fmla="*/ f218 f93 1"/>
              <a:gd name="f265" fmla="*/ f219 f94 1"/>
              <a:gd name="f266" fmla="*/ f220 f93 1"/>
              <a:gd name="f267" fmla="*/ f221 f94 1"/>
              <a:gd name="f268" fmla="*/ f222 f93 1"/>
              <a:gd name="f269" fmla="*/ f223 f94 1"/>
              <a:gd name="f270" fmla="*/ f224 f93 1"/>
              <a:gd name="f271" fmla="*/ f225 f94 1"/>
              <a:gd name="f272" fmla="*/ f226 f93 1"/>
              <a:gd name="f273" fmla="*/ f227 f94 1"/>
              <a:gd name="f274" fmla="*/ f228 f93 1"/>
              <a:gd name="f275" fmla="*/ f229 f94 1"/>
              <a:gd name="f276" fmla="*/ f230 f93 1"/>
              <a:gd name="f277" fmla="*/ f231 f94 1"/>
              <a:gd name="f278" fmla="*/ f232 f93 1"/>
              <a:gd name="f279" fmla="*/ f233 f93 1"/>
              <a:gd name="f280" fmla="*/ f234 f9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46">
                <a:pos x="f239" y="f240"/>
              </a:cxn>
              <a:cxn ang="f146">
                <a:pos x="f241" y="f240"/>
              </a:cxn>
              <a:cxn ang="f146">
                <a:pos x="f242" y="f243"/>
              </a:cxn>
              <a:cxn ang="f146">
                <a:pos x="f244" y="f245"/>
              </a:cxn>
              <a:cxn ang="f146">
                <a:pos x="f246" y="f245"/>
              </a:cxn>
              <a:cxn ang="f146">
                <a:pos x="f247" y="f248"/>
              </a:cxn>
              <a:cxn ang="f146">
                <a:pos x="f241" y="f249"/>
              </a:cxn>
              <a:cxn ang="f146">
                <a:pos x="f250" y="f249"/>
              </a:cxn>
              <a:cxn ang="f146">
                <a:pos x="f251" y="f252"/>
              </a:cxn>
              <a:cxn ang="f146">
                <a:pos x="f251" y="f253"/>
              </a:cxn>
              <a:cxn ang="f146">
                <a:pos x="f254" y="f255"/>
              </a:cxn>
              <a:cxn ang="f146">
                <a:pos x="f256" y="f253"/>
              </a:cxn>
              <a:cxn ang="f146">
                <a:pos x="f257" y="f249"/>
              </a:cxn>
              <a:cxn ang="f146">
                <a:pos x="f258" y="f249"/>
              </a:cxn>
              <a:cxn ang="f146">
                <a:pos x="f259" y="f260"/>
              </a:cxn>
              <a:cxn ang="f146">
                <a:pos x="f261" y="f253"/>
              </a:cxn>
              <a:cxn ang="f146">
                <a:pos x="f262" y="f263"/>
              </a:cxn>
              <a:cxn ang="f146">
                <a:pos x="f264" y="f265"/>
              </a:cxn>
              <a:cxn ang="f146">
                <a:pos x="f266" y="f267"/>
              </a:cxn>
              <a:cxn ang="f146">
                <a:pos x="f268" y="f269"/>
              </a:cxn>
              <a:cxn ang="f146">
                <a:pos x="f270" y="f271"/>
              </a:cxn>
              <a:cxn ang="f146">
                <a:pos x="f272" y="f273"/>
              </a:cxn>
              <a:cxn ang="f146">
                <a:pos x="f274" y="f275"/>
              </a:cxn>
              <a:cxn ang="f146">
                <a:pos x="f276" y="f277"/>
              </a:cxn>
              <a:cxn ang="f146">
                <a:pos x="f278" y="f249"/>
              </a:cxn>
              <a:cxn ang="f146">
                <a:pos x="f239" y="f249"/>
              </a:cxn>
              <a:cxn ang="f146">
                <a:pos x="f279" y="f280"/>
              </a:cxn>
              <a:cxn ang="f146">
                <a:pos x="f239" y="f240"/>
              </a:cxn>
            </a:cxnLst>
            <a:rect l="f235" t="f238" r="f236" b="f237"/>
            <a:pathLst>
              <a:path w="426" h="372">
                <a:moveTo>
                  <a:pt x="f8" y="f5"/>
                </a:moveTo>
                <a:cubicBezTo>
                  <a:pt x="f9" y="f5"/>
                  <a:pt x="f9" y="f5"/>
                  <a:pt x="f9" y="f5"/>
                </a:cubicBezTo>
                <a:cubicBezTo>
                  <a:pt x="f10" y="f5"/>
                  <a:pt x="f11" y="f12"/>
                  <a:pt x="f13" y="f14"/>
                </a:cubicBezTo>
                <a:cubicBezTo>
                  <a:pt x="f5" y="f15"/>
                  <a:pt x="f11" y="f16"/>
                  <a:pt x="f17" y="f18"/>
                </a:cubicBezTo>
                <a:cubicBezTo>
                  <a:pt x="f19" y="f18"/>
                  <a:pt x="f20" y="f18"/>
                  <a:pt x="f21" y="f18"/>
                </a:cubicBezTo>
                <a:cubicBezTo>
                  <a:pt x="f22" y="f18"/>
                  <a:pt x="f23" y="f16"/>
                  <a:pt x="f24" y="f25"/>
                </a:cubicBezTo>
                <a:cubicBezTo>
                  <a:pt x="f24" y="f25"/>
                  <a:pt x="f26" y="f27"/>
                  <a:pt x="f9" y="f27"/>
                </a:cubicBezTo>
                <a:cubicBezTo>
                  <a:pt x="f28" y="f27"/>
                  <a:pt x="f28" y="f27"/>
                  <a:pt x="f28" y="f27"/>
                </a:cubicBezTo>
                <a:cubicBezTo>
                  <a:pt x="f29" y="f18"/>
                  <a:pt x="f30" y="f31"/>
                  <a:pt x="f12" y="f32"/>
                </a:cubicBezTo>
                <a:cubicBezTo>
                  <a:pt x="f33" y="f34"/>
                  <a:pt x="f33" y="f35"/>
                  <a:pt x="f12" y="f36"/>
                </a:cubicBezTo>
                <a:cubicBezTo>
                  <a:pt x="f14" y="f37"/>
                  <a:pt x="f38" y="f39"/>
                  <a:pt x="f40" y="f39"/>
                </a:cubicBezTo>
                <a:cubicBezTo>
                  <a:pt x="f41" y="f39"/>
                  <a:pt x="f16" y="f37"/>
                  <a:pt x="f18" y="f36"/>
                </a:cubicBezTo>
                <a:cubicBezTo>
                  <a:pt x="f42" y="f43"/>
                  <a:pt x="f44" y="f45"/>
                  <a:pt x="f46" y="f27"/>
                </a:cubicBezTo>
                <a:cubicBezTo>
                  <a:pt x="f47" y="f27"/>
                  <a:pt x="f47" y="f27"/>
                  <a:pt x="f47" y="f27"/>
                </a:cubicBezTo>
                <a:cubicBezTo>
                  <a:pt x="f48" y="f49"/>
                  <a:pt x="f48" y="f49"/>
                  <a:pt x="f48" y="f49"/>
                </a:cubicBezTo>
                <a:cubicBezTo>
                  <a:pt x="f48" y="f47"/>
                  <a:pt x="f50" y="f51"/>
                  <a:pt x="f52" y="f36"/>
                </a:cubicBezTo>
                <a:cubicBezTo>
                  <a:pt x="f53" y="f54"/>
                  <a:pt x="f55" y="f7"/>
                  <a:pt x="f56" y="f7"/>
                </a:cubicBezTo>
                <a:cubicBezTo>
                  <a:pt x="f57" y="f7"/>
                  <a:pt x="f58" y="f7"/>
                  <a:pt x="f59" y="f60"/>
                </a:cubicBezTo>
                <a:cubicBezTo>
                  <a:pt x="f61" y="f62"/>
                  <a:pt x="f63" y="f64"/>
                  <a:pt x="f65" y="f66"/>
                </a:cubicBezTo>
                <a:cubicBezTo>
                  <a:pt x="f67" y="f68"/>
                  <a:pt x="f69" y="f70"/>
                  <a:pt x="f71" y="f72"/>
                </a:cubicBezTo>
                <a:cubicBezTo>
                  <a:pt x="f61" y="f73"/>
                  <a:pt x="f74" y="f75"/>
                  <a:pt x="f76" y="f77"/>
                </a:cubicBezTo>
                <a:cubicBezTo>
                  <a:pt x="f76" y="f31"/>
                  <a:pt x="f78" y="f59"/>
                  <a:pt x="f79" y="f80"/>
                </a:cubicBezTo>
                <a:cubicBezTo>
                  <a:pt x="f81" y="f82"/>
                  <a:pt x="f83" y="f80"/>
                  <a:pt x="f84" y="f85"/>
                </a:cubicBezTo>
                <a:cubicBezTo>
                  <a:pt x="f86" y="f87"/>
                  <a:pt x="f86" y="f88"/>
                  <a:pt x="f64" y="f47"/>
                </a:cubicBezTo>
                <a:cubicBezTo>
                  <a:pt x="f89" y="f27"/>
                  <a:pt x="f89" y="f27"/>
                  <a:pt x="f89" y="f27"/>
                </a:cubicBezTo>
                <a:cubicBezTo>
                  <a:pt x="f8" y="f27"/>
                  <a:pt x="f8" y="f27"/>
                  <a:pt x="f8" y="f27"/>
                </a:cubicBezTo>
                <a:cubicBezTo>
                  <a:pt x="f67" y="f27"/>
                  <a:pt x="f6" y="f90"/>
                  <a:pt x="f6" y="f20"/>
                </a:cubicBezTo>
                <a:cubicBezTo>
                  <a:pt x="f6" y="f91"/>
                  <a:pt x="f67" y="f5"/>
                  <a:pt x="f8" y="f5"/>
                </a:cubicBezTo>
                <a:close/>
              </a:path>
            </a:pathLst>
          </a:custGeom>
          <a:solidFill>
            <a:srgbClr val="FFFFFF"/>
          </a:solidFill>
          <a:ln w="9528" cap="flat">
            <a:solidFill>
              <a:srgbClr val="FFFFFF"/>
            </a:solidFill>
            <a:prstDash val="solid"/>
            <a:miter/>
          </a:ln>
        </p:spPr>
        <p:txBody>
          <a:bodyPr vert="horz" wrap="square" lIns="121898" tIns="60944" rIns="121898" bIns="60944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465562"/>
              </a:solidFill>
              <a:uFillTx/>
              <a:latin typeface="Euphemia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8A1D3B25-A985-43FF-8B34-D3759658AE71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2428664" y="1600200"/>
            <a:ext cx="8329031" cy="2680124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BC9657A5-DB88-4179-B04A-7799E51FA091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2428664" y="4344917"/>
            <a:ext cx="7516441" cy="111608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32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9EF6E006-0B61-474C-9053-A37152FCE08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/>
            <a:fld id="{6ECCF5F7-C606-4229-AA22-F17ACDB6C17A}" type="datetime1">
              <a:rPr lang="en-US"/>
              <a:pPr lvl="0"/>
              <a:t>3/14/2021</a:t>
            </a:fld>
            <a:endParaRPr lang="en-US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F36C1CF8-2E62-4A19-A627-F5D5B002D8B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en-US"/>
              <a:t>Add a footer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485F598D-42B5-4F08-9779-F859A801FE0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10666411" y="6356351"/>
            <a:ext cx="609438" cy="365129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/>
            <a:fld id="{4CAAE53D-139F-4920-99C8-537EECF5977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832195"/>
      </p:ext>
    </p:extLst>
  </p:cSld>
  <p:clrMapOvr>
    <a:masterClrMapping/>
  </p:clrMapOvr>
  <p:transition spd="med">
    <p:fade/>
  </p:transition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BBAC12-F684-4966-899C-E6C45F3054C6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4ECCF8-1D20-4A0F-804A-9E440DAAC7BF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A31010-CAE7-4C95-8370-7DF0EAD7E69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0851D2D-B4AF-4A64-9EDB-731002237636}" type="datetime1">
              <a:rPr lang="en-US"/>
              <a:pPr lvl="0"/>
              <a:t>3/14/2021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EC8242-1A64-4EF1-AF3F-D417A39D561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8AF039-0469-4F1D-8BE9-E80970D0655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EBDFE8C-A37F-4373-B54B-5867101FDDB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104874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F11F23A8-8A7C-45EB-AE0D-ED7C5FCC748A}"/>
              </a:ext>
            </a:extLst>
          </p:cNvPr>
          <p:cNvSpPr/>
          <p:nvPr/>
        </p:nvSpPr>
        <p:spPr>
          <a:xfrm>
            <a:off x="11884100" y="0"/>
            <a:ext cx="304723" cy="6858000"/>
          </a:xfrm>
          <a:prstGeom prst="rect">
            <a:avLst/>
          </a:prstGeom>
          <a:solidFill>
            <a:srgbClr val="475562">
              <a:alpha val="90000"/>
            </a:srgbClr>
          </a:solidFill>
          <a:ln cap="flat">
            <a:noFill/>
            <a:prstDash val="solid"/>
          </a:ln>
        </p:spPr>
        <p:txBody>
          <a:bodyPr vert="horz" wrap="square" lIns="121898" tIns="60944" rIns="121898" bIns="60944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Euphemia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717BC206-69C2-4FBF-9715-F491F2CDAA37}"/>
              </a:ext>
            </a:extLst>
          </p:cNvPr>
          <p:cNvSpPr/>
          <p:nvPr/>
        </p:nvSpPr>
        <p:spPr>
          <a:xfrm>
            <a:off x="617146" y="0"/>
            <a:ext cx="609438" cy="6858000"/>
          </a:xfrm>
          <a:prstGeom prst="rect">
            <a:avLst/>
          </a:prstGeom>
          <a:solidFill>
            <a:srgbClr val="9BAAB7"/>
          </a:solidFill>
          <a:ln cap="flat">
            <a:noFill/>
            <a:prstDash val="solid"/>
          </a:ln>
        </p:spPr>
        <p:txBody>
          <a:bodyPr vert="horz" wrap="square" lIns="121898" tIns="60944" rIns="121898" bIns="60944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Euphemia"/>
            </a:endParaRP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499B0EF9-12B3-4E43-A1E8-6913939571BD}"/>
              </a:ext>
            </a:extLst>
          </p:cNvPr>
          <p:cNvSpPr/>
          <p:nvPr/>
        </p:nvSpPr>
        <p:spPr>
          <a:xfrm>
            <a:off x="0" y="0"/>
            <a:ext cx="609438" cy="6858000"/>
          </a:xfrm>
          <a:prstGeom prst="rect">
            <a:avLst/>
          </a:prstGeom>
          <a:solidFill>
            <a:srgbClr val="6A8093">
              <a:alpha val="87843"/>
            </a:srgbClr>
          </a:solidFill>
          <a:ln cap="flat">
            <a:noFill/>
            <a:prstDash val="solid"/>
          </a:ln>
        </p:spPr>
        <p:txBody>
          <a:bodyPr vert="horz" wrap="square" lIns="121898" tIns="60944" rIns="121898" bIns="60944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Euphemia"/>
            </a:endParaRP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AAF67E4A-E129-4F21-A4B5-9A5A68CF8C18}"/>
              </a:ext>
            </a:extLst>
          </p:cNvPr>
          <p:cNvSpPr/>
          <p:nvPr/>
        </p:nvSpPr>
        <p:spPr>
          <a:xfrm>
            <a:off x="617146" y="736220"/>
            <a:ext cx="609438" cy="609603"/>
          </a:xfrm>
          <a:prstGeom prst="rect">
            <a:avLst/>
          </a:prstGeom>
          <a:solidFill>
            <a:srgbClr val="475562">
              <a:alpha val="74902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Euphemia"/>
            </a:endParaRPr>
          </a:p>
        </p:txBody>
      </p:sp>
      <p:cxnSp>
        <p:nvCxnSpPr>
          <p:cNvPr id="6" name="Straight Connector 10">
            <a:extLst>
              <a:ext uri="{FF2B5EF4-FFF2-40B4-BE49-F238E27FC236}">
                <a16:creationId xmlns:a16="http://schemas.microsoft.com/office/drawing/2014/main" id="{3B9AFEEC-7AAA-4598-B045-B1130FF9586F}"/>
              </a:ext>
            </a:extLst>
          </p:cNvPr>
          <p:cNvCxnSpPr/>
          <p:nvPr/>
        </p:nvCxnSpPr>
        <p:spPr>
          <a:xfrm>
            <a:off x="617146" y="736220"/>
            <a:ext cx="609439" cy="0"/>
          </a:xfrm>
          <a:prstGeom prst="straightConnector1">
            <a:avLst/>
          </a:prstGeom>
          <a:noFill/>
          <a:ln w="19046" cap="flat">
            <a:solidFill>
              <a:srgbClr val="FFFFFF"/>
            </a:solidFill>
            <a:prstDash val="solid"/>
            <a:miter/>
          </a:ln>
        </p:spPr>
      </p:cxnSp>
      <p:cxnSp>
        <p:nvCxnSpPr>
          <p:cNvPr id="7" name="Straight Connector 11">
            <a:extLst>
              <a:ext uri="{FF2B5EF4-FFF2-40B4-BE49-F238E27FC236}">
                <a16:creationId xmlns:a16="http://schemas.microsoft.com/office/drawing/2014/main" id="{1935DB9F-FF0E-42E5-8380-6B8C7F724985}"/>
              </a:ext>
            </a:extLst>
          </p:cNvPr>
          <p:cNvCxnSpPr/>
          <p:nvPr/>
        </p:nvCxnSpPr>
        <p:spPr>
          <a:xfrm>
            <a:off x="617146" y="1345823"/>
            <a:ext cx="609439" cy="0"/>
          </a:xfrm>
          <a:prstGeom prst="straightConnector1">
            <a:avLst/>
          </a:prstGeom>
          <a:noFill/>
          <a:ln w="19046" cap="flat">
            <a:solidFill>
              <a:srgbClr val="FFFFFF"/>
            </a:solidFill>
            <a:prstDash val="solid"/>
            <a:miter/>
          </a:ln>
        </p:spPr>
      </p:cxnSp>
      <p:sp>
        <p:nvSpPr>
          <p:cNvPr id="8" name="Pi">
            <a:extLst>
              <a:ext uri="{FF2B5EF4-FFF2-40B4-BE49-F238E27FC236}">
                <a16:creationId xmlns:a16="http://schemas.microsoft.com/office/drawing/2014/main" id="{C2892682-DA49-4C46-80F0-83B524AF31A6}"/>
              </a:ext>
            </a:extLst>
          </p:cNvPr>
          <p:cNvSpPr/>
          <p:nvPr/>
        </p:nvSpPr>
        <p:spPr>
          <a:xfrm rot="5400013">
            <a:off x="756085" y="898102"/>
            <a:ext cx="336023" cy="294098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426"/>
              <a:gd name="f7" fmla="val 372"/>
              <a:gd name="f8" fmla="val 411"/>
              <a:gd name="f9" fmla="val 90"/>
              <a:gd name="f10" fmla="val 25"/>
              <a:gd name="f11" fmla="val 4"/>
              <a:gd name="f12" fmla="val 61"/>
              <a:gd name="f13" fmla="val 3"/>
              <a:gd name="f14" fmla="val 64"/>
              <a:gd name="f15" fmla="val 71"/>
              <a:gd name="f16" fmla="val 80"/>
              <a:gd name="f17" fmla="val 12"/>
              <a:gd name="f18" fmla="val 83"/>
              <a:gd name="f19" fmla="val 14"/>
              <a:gd name="f20" fmla="val 15"/>
              <a:gd name="f21" fmla="val 17"/>
              <a:gd name="f22" fmla="val 23"/>
              <a:gd name="f23" fmla="val 29"/>
              <a:gd name="f24" fmla="val 31"/>
              <a:gd name="f25" fmla="val 73"/>
              <a:gd name="f26" fmla="val 46"/>
              <a:gd name="f27" fmla="val 30"/>
              <a:gd name="f28" fmla="val 131"/>
              <a:gd name="f29" fmla="val 129"/>
              <a:gd name="f30" fmla="val 118"/>
              <a:gd name="f31" fmla="val 274"/>
              <a:gd name="f32" fmla="val 334"/>
              <a:gd name="f33" fmla="val 55"/>
              <a:gd name="f34" fmla="val 340"/>
              <a:gd name="f35" fmla="val 350"/>
              <a:gd name="f36" fmla="val 355"/>
              <a:gd name="f37" fmla="val 358"/>
              <a:gd name="f38" fmla="val 68"/>
              <a:gd name="f39" fmla="val 359"/>
              <a:gd name="f40" fmla="val 72"/>
              <a:gd name="f41" fmla="val 76"/>
              <a:gd name="f42" fmla="val 148"/>
              <a:gd name="f43" fmla="val 286"/>
              <a:gd name="f44" fmla="val 159"/>
              <a:gd name="f45" fmla="val 84"/>
              <a:gd name="f46" fmla="val 161"/>
              <a:gd name="f47" fmla="val 272"/>
              <a:gd name="f48" fmla="val 253"/>
              <a:gd name="f49" fmla="val 270"/>
              <a:gd name="f50" fmla="val 248"/>
              <a:gd name="f51" fmla="val 327"/>
              <a:gd name="f52" fmla="val 277"/>
              <a:gd name="f53" fmla="val 289"/>
              <a:gd name="f54" fmla="val 366"/>
              <a:gd name="f55" fmla="val 304"/>
              <a:gd name="f56" fmla="val 322"/>
              <a:gd name="f57" fmla="val 326"/>
              <a:gd name="f58" fmla="val 330"/>
              <a:gd name="f59" fmla="val 335"/>
              <a:gd name="f60" fmla="val 371"/>
              <a:gd name="f61" fmla="val 398"/>
              <a:gd name="f62" fmla="val 362"/>
              <a:gd name="f63" fmla="val 416"/>
              <a:gd name="f64" fmla="val 283"/>
              <a:gd name="f65" fmla="val 417"/>
              <a:gd name="f66" fmla="val 280"/>
              <a:gd name="f67" fmla="val 419"/>
              <a:gd name="f68" fmla="val 271"/>
              <a:gd name="f69" fmla="val 414"/>
              <a:gd name="f70" fmla="val 264"/>
              <a:gd name="f71" fmla="val 406"/>
              <a:gd name="f72" fmla="val 262"/>
              <a:gd name="f73" fmla="val 260"/>
              <a:gd name="f74" fmla="val 390"/>
              <a:gd name="f75" fmla="val 265"/>
              <a:gd name="f76" fmla="val 388"/>
              <a:gd name="f77" fmla="val 273"/>
              <a:gd name="f78" fmla="val 373"/>
              <a:gd name="f79" fmla="val 331"/>
              <a:gd name="f80" fmla="val 341"/>
              <a:gd name="f81" fmla="val 316"/>
              <a:gd name="f82" fmla="val 343"/>
              <a:gd name="f83" fmla="val 306"/>
              <a:gd name="f84" fmla="val 298"/>
              <a:gd name="f85" fmla="val 333"/>
              <a:gd name="f86" fmla="val 282"/>
              <a:gd name="f87" fmla="val 318"/>
              <a:gd name="f88" fmla="val 284"/>
              <a:gd name="f89" fmla="val 302"/>
              <a:gd name="f90" fmla="val 24"/>
              <a:gd name="f91" fmla="val 7"/>
              <a:gd name="f92" fmla="+- 0 0 -90"/>
              <a:gd name="f93" fmla="*/ f3 1 426"/>
              <a:gd name="f94" fmla="*/ f4 1 372"/>
              <a:gd name="f95" fmla="val f5"/>
              <a:gd name="f96" fmla="val f6"/>
              <a:gd name="f97" fmla="val f7"/>
              <a:gd name="f98" fmla="*/ f92 f0 1"/>
              <a:gd name="f99" fmla="+- f97 0 f95"/>
              <a:gd name="f100" fmla="+- f96 0 f95"/>
              <a:gd name="f101" fmla="*/ f98 1 f2"/>
              <a:gd name="f102" fmla="*/ f100 1 426"/>
              <a:gd name="f103" fmla="*/ f99 1 372"/>
              <a:gd name="f104" fmla="*/ 411 f100 1"/>
              <a:gd name="f105" fmla="*/ 0 f99 1"/>
              <a:gd name="f106" fmla="*/ 90 f100 1"/>
              <a:gd name="f107" fmla="*/ 3 f100 1"/>
              <a:gd name="f108" fmla="*/ 64 f99 1"/>
              <a:gd name="f109" fmla="*/ 12 f100 1"/>
              <a:gd name="f110" fmla="*/ 83 f99 1"/>
              <a:gd name="f111" fmla="*/ 17 f100 1"/>
              <a:gd name="f112" fmla="*/ 31 f100 1"/>
              <a:gd name="f113" fmla="*/ 73 f99 1"/>
              <a:gd name="f114" fmla="*/ 30 f99 1"/>
              <a:gd name="f115" fmla="*/ 131 f100 1"/>
              <a:gd name="f116" fmla="*/ 61 f100 1"/>
              <a:gd name="f117" fmla="*/ 334 f99 1"/>
              <a:gd name="f118" fmla="*/ 355 f99 1"/>
              <a:gd name="f119" fmla="*/ 72 f100 1"/>
              <a:gd name="f120" fmla="*/ 359 f99 1"/>
              <a:gd name="f121" fmla="*/ 83 f100 1"/>
              <a:gd name="f122" fmla="*/ 161 f100 1"/>
              <a:gd name="f123" fmla="*/ 272 f100 1"/>
              <a:gd name="f124" fmla="*/ 253 f100 1"/>
              <a:gd name="f125" fmla="*/ 270 f99 1"/>
              <a:gd name="f126" fmla="*/ 277 f100 1"/>
              <a:gd name="f127" fmla="*/ 322 f100 1"/>
              <a:gd name="f128" fmla="*/ 372 f99 1"/>
              <a:gd name="f129" fmla="*/ 335 f100 1"/>
              <a:gd name="f130" fmla="*/ 371 f99 1"/>
              <a:gd name="f131" fmla="*/ 417 f100 1"/>
              <a:gd name="f132" fmla="*/ 280 f99 1"/>
              <a:gd name="f133" fmla="*/ 406 f100 1"/>
              <a:gd name="f134" fmla="*/ 262 f99 1"/>
              <a:gd name="f135" fmla="*/ 388 f100 1"/>
              <a:gd name="f136" fmla="*/ 273 f99 1"/>
              <a:gd name="f137" fmla="*/ 331 f100 1"/>
              <a:gd name="f138" fmla="*/ 341 f99 1"/>
              <a:gd name="f139" fmla="*/ 298 f100 1"/>
              <a:gd name="f140" fmla="*/ 333 f99 1"/>
              <a:gd name="f141" fmla="*/ 283 f100 1"/>
              <a:gd name="f142" fmla="*/ 272 f99 1"/>
              <a:gd name="f143" fmla="*/ 302 f100 1"/>
              <a:gd name="f144" fmla="*/ 426 f100 1"/>
              <a:gd name="f145" fmla="*/ 15 f99 1"/>
              <a:gd name="f146" fmla="+- f101 0 f1"/>
              <a:gd name="f147" fmla="*/ f104 1 426"/>
              <a:gd name="f148" fmla="*/ f105 1 372"/>
              <a:gd name="f149" fmla="*/ f106 1 426"/>
              <a:gd name="f150" fmla="*/ f107 1 426"/>
              <a:gd name="f151" fmla="*/ f108 1 372"/>
              <a:gd name="f152" fmla="*/ f109 1 426"/>
              <a:gd name="f153" fmla="*/ f110 1 372"/>
              <a:gd name="f154" fmla="*/ f111 1 426"/>
              <a:gd name="f155" fmla="*/ f112 1 426"/>
              <a:gd name="f156" fmla="*/ f113 1 372"/>
              <a:gd name="f157" fmla="*/ f114 1 372"/>
              <a:gd name="f158" fmla="*/ f115 1 426"/>
              <a:gd name="f159" fmla="*/ f116 1 426"/>
              <a:gd name="f160" fmla="*/ f117 1 372"/>
              <a:gd name="f161" fmla="*/ f118 1 372"/>
              <a:gd name="f162" fmla="*/ f119 1 426"/>
              <a:gd name="f163" fmla="*/ f120 1 372"/>
              <a:gd name="f164" fmla="*/ f121 1 426"/>
              <a:gd name="f165" fmla="*/ f122 1 426"/>
              <a:gd name="f166" fmla="*/ f123 1 426"/>
              <a:gd name="f167" fmla="*/ f124 1 426"/>
              <a:gd name="f168" fmla="*/ f125 1 372"/>
              <a:gd name="f169" fmla="*/ f126 1 426"/>
              <a:gd name="f170" fmla="*/ f127 1 426"/>
              <a:gd name="f171" fmla="*/ f128 1 372"/>
              <a:gd name="f172" fmla="*/ f129 1 426"/>
              <a:gd name="f173" fmla="*/ f130 1 372"/>
              <a:gd name="f174" fmla="*/ f131 1 426"/>
              <a:gd name="f175" fmla="*/ f132 1 372"/>
              <a:gd name="f176" fmla="*/ f133 1 426"/>
              <a:gd name="f177" fmla="*/ f134 1 372"/>
              <a:gd name="f178" fmla="*/ f135 1 426"/>
              <a:gd name="f179" fmla="*/ f136 1 372"/>
              <a:gd name="f180" fmla="*/ f137 1 426"/>
              <a:gd name="f181" fmla="*/ f138 1 372"/>
              <a:gd name="f182" fmla="*/ f139 1 426"/>
              <a:gd name="f183" fmla="*/ f140 1 372"/>
              <a:gd name="f184" fmla="*/ f141 1 426"/>
              <a:gd name="f185" fmla="*/ f142 1 372"/>
              <a:gd name="f186" fmla="*/ f143 1 426"/>
              <a:gd name="f187" fmla="*/ f144 1 426"/>
              <a:gd name="f188" fmla="*/ f145 1 372"/>
              <a:gd name="f189" fmla="*/ 0 1 f102"/>
              <a:gd name="f190" fmla="*/ f96 1 f102"/>
              <a:gd name="f191" fmla="*/ 0 1 f103"/>
              <a:gd name="f192" fmla="*/ f97 1 f103"/>
              <a:gd name="f193" fmla="*/ f147 1 f102"/>
              <a:gd name="f194" fmla="*/ f148 1 f103"/>
              <a:gd name="f195" fmla="*/ f149 1 f102"/>
              <a:gd name="f196" fmla="*/ f150 1 f102"/>
              <a:gd name="f197" fmla="*/ f151 1 f103"/>
              <a:gd name="f198" fmla="*/ f152 1 f102"/>
              <a:gd name="f199" fmla="*/ f153 1 f103"/>
              <a:gd name="f200" fmla="*/ f154 1 f102"/>
              <a:gd name="f201" fmla="*/ f155 1 f102"/>
              <a:gd name="f202" fmla="*/ f156 1 f103"/>
              <a:gd name="f203" fmla="*/ f157 1 f103"/>
              <a:gd name="f204" fmla="*/ f158 1 f102"/>
              <a:gd name="f205" fmla="*/ f159 1 f102"/>
              <a:gd name="f206" fmla="*/ f160 1 f103"/>
              <a:gd name="f207" fmla="*/ f161 1 f103"/>
              <a:gd name="f208" fmla="*/ f162 1 f102"/>
              <a:gd name="f209" fmla="*/ f163 1 f103"/>
              <a:gd name="f210" fmla="*/ f164 1 f102"/>
              <a:gd name="f211" fmla="*/ f165 1 f102"/>
              <a:gd name="f212" fmla="*/ f166 1 f102"/>
              <a:gd name="f213" fmla="*/ f167 1 f102"/>
              <a:gd name="f214" fmla="*/ f168 1 f103"/>
              <a:gd name="f215" fmla="*/ f169 1 f102"/>
              <a:gd name="f216" fmla="*/ f170 1 f102"/>
              <a:gd name="f217" fmla="*/ f171 1 f103"/>
              <a:gd name="f218" fmla="*/ f172 1 f102"/>
              <a:gd name="f219" fmla="*/ f173 1 f103"/>
              <a:gd name="f220" fmla="*/ f174 1 f102"/>
              <a:gd name="f221" fmla="*/ f175 1 f103"/>
              <a:gd name="f222" fmla="*/ f176 1 f102"/>
              <a:gd name="f223" fmla="*/ f177 1 f103"/>
              <a:gd name="f224" fmla="*/ f178 1 f102"/>
              <a:gd name="f225" fmla="*/ f179 1 f103"/>
              <a:gd name="f226" fmla="*/ f180 1 f102"/>
              <a:gd name="f227" fmla="*/ f181 1 f103"/>
              <a:gd name="f228" fmla="*/ f182 1 f102"/>
              <a:gd name="f229" fmla="*/ f183 1 f103"/>
              <a:gd name="f230" fmla="*/ f184 1 f102"/>
              <a:gd name="f231" fmla="*/ f185 1 f103"/>
              <a:gd name="f232" fmla="*/ f186 1 f102"/>
              <a:gd name="f233" fmla="*/ f187 1 f102"/>
              <a:gd name="f234" fmla="*/ f188 1 f103"/>
              <a:gd name="f235" fmla="*/ f189 f93 1"/>
              <a:gd name="f236" fmla="*/ f190 f93 1"/>
              <a:gd name="f237" fmla="*/ f192 f94 1"/>
              <a:gd name="f238" fmla="*/ f191 f94 1"/>
              <a:gd name="f239" fmla="*/ f193 f93 1"/>
              <a:gd name="f240" fmla="*/ f194 f94 1"/>
              <a:gd name="f241" fmla="*/ f195 f93 1"/>
              <a:gd name="f242" fmla="*/ f196 f93 1"/>
              <a:gd name="f243" fmla="*/ f197 f94 1"/>
              <a:gd name="f244" fmla="*/ f198 f93 1"/>
              <a:gd name="f245" fmla="*/ f199 f94 1"/>
              <a:gd name="f246" fmla="*/ f200 f93 1"/>
              <a:gd name="f247" fmla="*/ f201 f93 1"/>
              <a:gd name="f248" fmla="*/ f202 f94 1"/>
              <a:gd name="f249" fmla="*/ f203 f94 1"/>
              <a:gd name="f250" fmla="*/ f204 f93 1"/>
              <a:gd name="f251" fmla="*/ f205 f93 1"/>
              <a:gd name="f252" fmla="*/ f206 f94 1"/>
              <a:gd name="f253" fmla="*/ f207 f94 1"/>
              <a:gd name="f254" fmla="*/ f208 f93 1"/>
              <a:gd name="f255" fmla="*/ f209 f94 1"/>
              <a:gd name="f256" fmla="*/ f210 f93 1"/>
              <a:gd name="f257" fmla="*/ f211 f93 1"/>
              <a:gd name="f258" fmla="*/ f212 f93 1"/>
              <a:gd name="f259" fmla="*/ f213 f93 1"/>
              <a:gd name="f260" fmla="*/ f214 f94 1"/>
              <a:gd name="f261" fmla="*/ f215 f93 1"/>
              <a:gd name="f262" fmla="*/ f216 f93 1"/>
              <a:gd name="f263" fmla="*/ f217 f94 1"/>
              <a:gd name="f264" fmla="*/ f218 f93 1"/>
              <a:gd name="f265" fmla="*/ f219 f94 1"/>
              <a:gd name="f266" fmla="*/ f220 f93 1"/>
              <a:gd name="f267" fmla="*/ f221 f94 1"/>
              <a:gd name="f268" fmla="*/ f222 f93 1"/>
              <a:gd name="f269" fmla="*/ f223 f94 1"/>
              <a:gd name="f270" fmla="*/ f224 f93 1"/>
              <a:gd name="f271" fmla="*/ f225 f94 1"/>
              <a:gd name="f272" fmla="*/ f226 f93 1"/>
              <a:gd name="f273" fmla="*/ f227 f94 1"/>
              <a:gd name="f274" fmla="*/ f228 f93 1"/>
              <a:gd name="f275" fmla="*/ f229 f94 1"/>
              <a:gd name="f276" fmla="*/ f230 f93 1"/>
              <a:gd name="f277" fmla="*/ f231 f94 1"/>
              <a:gd name="f278" fmla="*/ f232 f93 1"/>
              <a:gd name="f279" fmla="*/ f233 f93 1"/>
              <a:gd name="f280" fmla="*/ f234 f9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46">
                <a:pos x="f239" y="f240"/>
              </a:cxn>
              <a:cxn ang="f146">
                <a:pos x="f241" y="f240"/>
              </a:cxn>
              <a:cxn ang="f146">
                <a:pos x="f242" y="f243"/>
              </a:cxn>
              <a:cxn ang="f146">
                <a:pos x="f244" y="f245"/>
              </a:cxn>
              <a:cxn ang="f146">
                <a:pos x="f246" y="f245"/>
              </a:cxn>
              <a:cxn ang="f146">
                <a:pos x="f247" y="f248"/>
              </a:cxn>
              <a:cxn ang="f146">
                <a:pos x="f241" y="f249"/>
              </a:cxn>
              <a:cxn ang="f146">
                <a:pos x="f250" y="f249"/>
              </a:cxn>
              <a:cxn ang="f146">
                <a:pos x="f251" y="f252"/>
              </a:cxn>
              <a:cxn ang="f146">
                <a:pos x="f251" y="f253"/>
              </a:cxn>
              <a:cxn ang="f146">
                <a:pos x="f254" y="f255"/>
              </a:cxn>
              <a:cxn ang="f146">
                <a:pos x="f256" y="f253"/>
              </a:cxn>
              <a:cxn ang="f146">
                <a:pos x="f257" y="f249"/>
              </a:cxn>
              <a:cxn ang="f146">
                <a:pos x="f258" y="f249"/>
              </a:cxn>
              <a:cxn ang="f146">
                <a:pos x="f259" y="f260"/>
              </a:cxn>
              <a:cxn ang="f146">
                <a:pos x="f261" y="f253"/>
              </a:cxn>
              <a:cxn ang="f146">
                <a:pos x="f262" y="f263"/>
              </a:cxn>
              <a:cxn ang="f146">
                <a:pos x="f264" y="f265"/>
              </a:cxn>
              <a:cxn ang="f146">
                <a:pos x="f266" y="f267"/>
              </a:cxn>
              <a:cxn ang="f146">
                <a:pos x="f268" y="f269"/>
              </a:cxn>
              <a:cxn ang="f146">
                <a:pos x="f270" y="f271"/>
              </a:cxn>
              <a:cxn ang="f146">
                <a:pos x="f272" y="f273"/>
              </a:cxn>
              <a:cxn ang="f146">
                <a:pos x="f274" y="f275"/>
              </a:cxn>
              <a:cxn ang="f146">
                <a:pos x="f276" y="f277"/>
              </a:cxn>
              <a:cxn ang="f146">
                <a:pos x="f278" y="f249"/>
              </a:cxn>
              <a:cxn ang="f146">
                <a:pos x="f239" y="f249"/>
              </a:cxn>
              <a:cxn ang="f146">
                <a:pos x="f279" y="f280"/>
              </a:cxn>
              <a:cxn ang="f146">
                <a:pos x="f239" y="f240"/>
              </a:cxn>
            </a:cxnLst>
            <a:rect l="f235" t="f238" r="f236" b="f237"/>
            <a:pathLst>
              <a:path w="426" h="372">
                <a:moveTo>
                  <a:pt x="f8" y="f5"/>
                </a:moveTo>
                <a:cubicBezTo>
                  <a:pt x="f9" y="f5"/>
                  <a:pt x="f9" y="f5"/>
                  <a:pt x="f9" y="f5"/>
                </a:cubicBezTo>
                <a:cubicBezTo>
                  <a:pt x="f10" y="f5"/>
                  <a:pt x="f11" y="f12"/>
                  <a:pt x="f13" y="f14"/>
                </a:cubicBezTo>
                <a:cubicBezTo>
                  <a:pt x="f5" y="f15"/>
                  <a:pt x="f11" y="f16"/>
                  <a:pt x="f17" y="f18"/>
                </a:cubicBezTo>
                <a:cubicBezTo>
                  <a:pt x="f19" y="f18"/>
                  <a:pt x="f20" y="f18"/>
                  <a:pt x="f21" y="f18"/>
                </a:cubicBezTo>
                <a:cubicBezTo>
                  <a:pt x="f22" y="f18"/>
                  <a:pt x="f23" y="f16"/>
                  <a:pt x="f24" y="f25"/>
                </a:cubicBezTo>
                <a:cubicBezTo>
                  <a:pt x="f24" y="f25"/>
                  <a:pt x="f26" y="f27"/>
                  <a:pt x="f9" y="f27"/>
                </a:cubicBezTo>
                <a:cubicBezTo>
                  <a:pt x="f28" y="f27"/>
                  <a:pt x="f28" y="f27"/>
                  <a:pt x="f28" y="f27"/>
                </a:cubicBezTo>
                <a:cubicBezTo>
                  <a:pt x="f29" y="f18"/>
                  <a:pt x="f30" y="f31"/>
                  <a:pt x="f12" y="f32"/>
                </a:cubicBezTo>
                <a:cubicBezTo>
                  <a:pt x="f33" y="f34"/>
                  <a:pt x="f33" y="f35"/>
                  <a:pt x="f12" y="f36"/>
                </a:cubicBezTo>
                <a:cubicBezTo>
                  <a:pt x="f14" y="f37"/>
                  <a:pt x="f38" y="f39"/>
                  <a:pt x="f40" y="f39"/>
                </a:cubicBezTo>
                <a:cubicBezTo>
                  <a:pt x="f41" y="f39"/>
                  <a:pt x="f16" y="f37"/>
                  <a:pt x="f18" y="f36"/>
                </a:cubicBezTo>
                <a:cubicBezTo>
                  <a:pt x="f42" y="f43"/>
                  <a:pt x="f44" y="f45"/>
                  <a:pt x="f46" y="f27"/>
                </a:cubicBezTo>
                <a:cubicBezTo>
                  <a:pt x="f47" y="f27"/>
                  <a:pt x="f47" y="f27"/>
                  <a:pt x="f47" y="f27"/>
                </a:cubicBezTo>
                <a:cubicBezTo>
                  <a:pt x="f48" y="f49"/>
                  <a:pt x="f48" y="f49"/>
                  <a:pt x="f48" y="f49"/>
                </a:cubicBezTo>
                <a:cubicBezTo>
                  <a:pt x="f48" y="f47"/>
                  <a:pt x="f50" y="f51"/>
                  <a:pt x="f52" y="f36"/>
                </a:cubicBezTo>
                <a:cubicBezTo>
                  <a:pt x="f53" y="f54"/>
                  <a:pt x="f55" y="f7"/>
                  <a:pt x="f56" y="f7"/>
                </a:cubicBezTo>
                <a:cubicBezTo>
                  <a:pt x="f57" y="f7"/>
                  <a:pt x="f58" y="f7"/>
                  <a:pt x="f59" y="f60"/>
                </a:cubicBezTo>
                <a:cubicBezTo>
                  <a:pt x="f61" y="f62"/>
                  <a:pt x="f63" y="f64"/>
                  <a:pt x="f65" y="f66"/>
                </a:cubicBezTo>
                <a:cubicBezTo>
                  <a:pt x="f67" y="f68"/>
                  <a:pt x="f69" y="f70"/>
                  <a:pt x="f71" y="f72"/>
                </a:cubicBezTo>
                <a:cubicBezTo>
                  <a:pt x="f61" y="f73"/>
                  <a:pt x="f74" y="f75"/>
                  <a:pt x="f76" y="f77"/>
                </a:cubicBezTo>
                <a:cubicBezTo>
                  <a:pt x="f76" y="f31"/>
                  <a:pt x="f78" y="f59"/>
                  <a:pt x="f79" y="f80"/>
                </a:cubicBezTo>
                <a:cubicBezTo>
                  <a:pt x="f81" y="f82"/>
                  <a:pt x="f83" y="f80"/>
                  <a:pt x="f84" y="f85"/>
                </a:cubicBezTo>
                <a:cubicBezTo>
                  <a:pt x="f86" y="f87"/>
                  <a:pt x="f86" y="f88"/>
                  <a:pt x="f64" y="f47"/>
                </a:cubicBezTo>
                <a:cubicBezTo>
                  <a:pt x="f89" y="f27"/>
                  <a:pt x="f89" y="f27"/>
                  <a:pt x="f89" y="f27"/>
                </a:cubicBezTo>
                <a:cubicBezTo>
                  <a:pt x="f8" y="f27"/>
                  <a:pt x="f8" y="f27"/>
                  <a:pt x="f8" y="f27"/>
                </a:cubicBezTo>
                <a:cubicBezTo>
                  <a:pt x="f67" y="f27"/>
                  <a:pt x="f6" y="f90"/>
                  <a:pt x="f6" y="f20"/>
                </a:cubicBezTo>
                <a:cubicBezTo>
                  <a:pt x="f6" y="f91"/>
                  <a:pt x="f67" y="f5"/>
                  <a:pt x="f8" y="f5"/>
                </a:cubicBezTo>
                <a:close/>
              </a:path>
            </a:pathLst>
          </a:custGeom>
          <a:solidFill>
            <a:srgbClr val="FFFFF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465562"/>
              </a:solidFill>
              <a:uFillTx/>
              <a:latin typeface="Euphemia"/>
            </a:endParaRPr>
          </a:p>
        </p:txBody>
      </p:sp>
      <p:cxnSp>
        <p:nvCxnSpPr>
          <p:cNvPr id="9" name="Straight Connector 13">
            <a:extLst>
              <a:ext uri="{FF2B5EF4-FFF2-40B4-BE49-F238E27FC236}">
                <a16:creationId xmlns:a16="http://schemas.microsoft.com/office/drawing/2014/main" id="{170C8B02-18D9-48C5-B18D-533D6D01AADB}"/>
              </a:ext>
            </a:extLst>
          </p:cNvPr>
          <p:cNvCxnSpPr/>
          <p:nvPr/>
        </p:nvCxnSpPr>
        <p:spPr>
          <a:xfrm>
            <a:off x="617146" y="0"/>
            <a:ext cx="0" cy="6858000"/>
          </a:xfrm>
          <a:prstGeom prst="straightConnector1">
            <a:avLst/>
          </a:prstGeom>
          <a:noFill/>
          <a:ln w="19046" cap="flat">
            <a:solidFill>
              <a:srgbClr val="FFFFFF"/>
            </a:solidFill>
            <a:prstDash val="solid"/>
            <a:miter/>
          </a:ln>
        </p:spPr>
      </p:cxnSp>
      <p:sp>
        <p:nvSpPr>
          <p:cNvPr id="10" name="Vertical Title 1">
            <a:extLst>
              <a:ext uri="{FF2B5EF4-FFF2-40B4-BE49-F238E27FC236}">
                <a16:creationId xmlns:a16="http://schemas.microsoft.com/office/drawing/2014/main" id="{F08CF5F4-9A48-44E2-90CB-EC86A777E09B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9599608" y="685800"/>
            <a:ext cx="1787523" cy="5486400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1" name="Vertical Text Placeholder 2">
            <a:extLst>
              <a:ext uri="{FF2B5EF4-FFF2-40B4-BE49-F238E27FC236}">
                <a16:creationId xmlns:a16="http://schemas.microsoft.com/office/drawing/2014/main" id="{21FEB542-3B59-4EDB-BDEA-BF319E5D94AA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1598608" y="685800"/>
            <a:ext cx="7848596" cy="5486400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F887C703-C353-4951-BEED-8974A5B2421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CF10376-17CA-48A3-BE11-C6141D9638D3}" type="datetime1">
              <a:rPr lang="en-US"/>
              <a:pPr lvl="0"/>
              <a:t>3/14/2021</a:t>
            </a:fld>
            <a:endParaRPr lang="en-US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57AC25C1-E6B1-4D6C-B8E8-35BF5681081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Add a footer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9DCDE73D-6AA0-46D6-B1CD-AE24EA2ADA0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C036631-E969-4ABB-8519-D6014F0B1B5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903127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C8313-DB2F-4DF4-AB95-4641C203A437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B5CDF-3E6D-4CD6-8FAC-5F63CCC1344A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A9A4A8-1CE2-45A3-947D-29D03E0591B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A0F1BE3-509F-4619-8850-C3F0E552C60D}" type="datetime1">
              <a:rPr lang="en-US"/>
              <a:pPr lvl="0"/>
              <a:t>3/14/2021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0F9A17-ACBB-4D04-98CB-AA80280C7F3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2D4335-95BB-49C1-9401-0C76D2A6701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D52333F-AF64-4DF4-BD5A-F192F664EF6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880815"/>
      </p:ext>
    </p:extLst>
  </p:cSld>
  <p:clrMapOvr>
    <a:masterClrMapping/>
  </p:clrMapOvr>
  <p:transition spd="med">
    <p:fade/>
  </p:transition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8">
            <a:extLst>
              <a:ext uri="{FF2B5EF4-FFF2-40B4-BE49-F238E27FC236}">
                <a16:creationId xmlns:a16="http://schemas.microsoft.com/office/drawing/2014/main" id="{AA396FB5-91B3-47AA-87E3-E95CD4724564}"/>
              </a:ext>
            </a:extLst>
          </p:cNvPr>
          <p:cNvSpPr/>
          <p:nvPr/>
        </p:nvSpPr>
        <p:spPr>
          <a:xfrm>
            <a:off x="11579385" y="5638803"/>
            <a:ext cx="609438" cy="1219196"/>
          </a:xfrm>
          <a:prstGeom prst="rect">
            <a:avLst/>
          </a:prstGeom>
          <a:solidFill>
            <a:srgbClr val="9BAAB7"/>
          </a:solidFill>
          <a:ln cap="flat">
            <a:noFill/>
            <a:prstDash val="solid"/>
          </a:ln>
        </p:spPr>
        <p:txBody>
          <a:bodyPr vert="horz" wrap="square" lIns="121898" tIns="60944" rIns="121898" bIns="60944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Euphemia"/>
            </a:endParaRPr>
          </a:p>
        </p:txBody>
      </p:sp>
      <p:sp>
        <p:nvSpPr>
          <p:cNvPr id="3" name="Rectangle 19">
            <a:extLst>
              <a:ext uri="{FF2B5EF4-FFF2-40B4-BE49-F238E27FC236}">
                <a16:creationId xmlns:a16="http://schemas.microsoft.com/office/drawing/2014/main" id="{C2BC7805-9071-4989-9C72-46FB61D53C62}"/>
              </a:ext>
            </a:extLst>
          </p:cNvPr>
          <p:cNvSpPr/>
          <p:nvPr/>
        </p:nvSpPr>
        <p:spPr>
          <a:xfrm>
            <a:off x="11274661" y="5638803"/>
            <a:ext cx="304723" cy="1219196"/>
          </a:xfrm>
          <a:prstGeom prst="rect">
            <a:avLst/>
          </a:prstGeom>
          <a:solidFill>
            <a:srgbClr val="6A8093"/>
          </a:solidFill>
          <a:ln cap="flat">
            <a:noFill/>
            <a:prstDash val="solid"/>
          </a:ln>
        </p:spPr>
        <p:txBody>
          <a:bodyPr vert="horz" wrap="square" lIns="121898" tIns="60944" rIns="121898" bIns="60944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Euphemia"/>
            </a:endParaRPr>
          </a:p>
        </p:txBody>
      </p:sp>
      <p:sp>
        <p:nvSpPr>
          <p:cNvPr id="4" name="Rectangle 23">
            <a:extLst>
              <a:ext uri="{FF2B5EF4-FFF2-40B4-BE49-F238E27FC236}">
                <a16:creationId xmlns:a16="http://schemas.microsoft.com/office/drawing/2014/main" id="{936A47AB-9F0C-4958-97EC-E90891EE355E}"/>
              </a:ext>
            </a:extLst>
          </p:cNvPr>
          <p:cNvSpPr/>
          <p:nvPr/>
        </p:nvSpPr>
        <p:spPr>
          <a:xfrm>
            <a:off x="1216152" y="5638803"/>
            <a:ext cx="609438" cy="1219196"/>
          </a:xfrm>
          <a:prstGeom prst="rect">
            <a:avLst/>
          </a:prstGeom>
          <a:solidFill>
            <a:srgbClr val="9BAAB7"/>
          </a:solidFill>
          <a:ln cap="flat">
            <a:noFill/>
            <a:prstDash val="solid"/>
          </a:ln>
        </p:spPr>
        <p:txBody>
          <a:bodyPr vert="horz" wrap="square" lIns="121898" tIns="60944" rIns="121898" bIns="60944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Euphemia"/>
            </a:endParaRPr>
          </a:p>
        </p:txBody>
      </p:sp>
      <p:sp>
        <p:nvSpPr>
          <p:cNvPr id="5" name="Rectangle 20">
            <a:extLst>
              <a:ext uri="{FF2B5EF4-FFF2-40B4-BE49-F238E27FC236}">
                <a16:creationId xmlns:a16="http://schemas.microsoft.com/office/drawing/2014/main" id="{5DE02E1A-23B6-40EE-98F4-05DEBB5F5171}"/>
              </a:ext>
            </a:extLst>
          </p:cNvPr>
          <p:cNvSpPr/>
          <p:nvPr/>
        </p:nvSpPr>
        <p:spPr>
          <a:xfrm>
            <a:off x="0" y="5638803"/>
            <a:ext cx="12188823" cy="1219196"/>
          </a:xfrm>
          <a:prstGeom prst="rect">
            <a:avLst/>
          </a:prstGeom>
          <a:solidFill>
            <a:srgbClr val="6A8093">
              <a:alpha val="50196"/>
            </a:srgbClr>
          </a:solidFill>
          <a:ln cap="flat">
            <a:noFill/>
            <a:prstDash val="solid"/>
          </a:ln>
        </p:spPr>
        <p:txBody>
          <a:bodyPr vert="horz" wrap="square" lIns="121898" tIns="60944" rIns="121898" bIns="60944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Euphemia"/>
            </a:endParaRPr>
          </a:p>
        </p:txBody>
      </p:sp>
      <p:cxnSp>
        <p:nvCxnSpPr>
          <p:cNvPr id="6" name="Straight Connector 21">
            <a:extLst>
              <a:ext uri="{FF2B5EF4-FFF2-40B4-BE49-F238E27FC236}">
                <a16:creationId xmlns:a16="http://schemas.microsoft.com/office/drawing/2014/main" id="{B35B5827-B394-47FC-B646-CFC6FAF43733}"/>
              </a:ext>
            </a:extLst>
          </p:cNvPr>
          <p:cNvCxnSpPr/>
          <p:nvPr/>
        </p:nvCxnSpPr>
        <p:spPr>
          <a:xfrm>
            <a:off x="11573295" y="5638803"/>
            <a:ext cx="0" cy="1219197"/>
          </a:xfrm>
          <a:prstGeom prst="straightConnector1">
            <a:avLst/>
          </a:prstGeom>
          <a:noFill/>
          <a:ln w="19046" cap="flat">
            <a:solidFill>
              <a:srgbClr val="FFFFFF"/>
            </a:solidFill>
            <a:prstDash val="solid"/>
            <a:miter/>
          </a:ln>
        </p:spPr>
      </p:cxnSp>
      <p:sp>
        <p:nvSpPr>
          <p:cNvPr id="7" name="Rectangle 15">
            <a:extLst>
              <a:ext uri="{FF2B5EF4-FFF2-40B4-BE49-F238E27FC236}">
                <a16:creationId xmlns:a16="http://schemas.microsoft.com/office/drawing/2014/main" id="{45CF5C5A-2601-4FD1-9207-A31D7E7BB361}"/>
              </a:ext>
            </a:extLst>
          </p:cNvPr>
          <p:cNvSpPr/>
          <p:nvPr/>
        </p:nvSpPr>
        <p:spPr>
          <a:xfrm>
            <a:off x="0" y="5643128"/>
            <a:ext cx="1216152" cy="1214871"/>
          </a:xfrm>
          <a:prstGeom prst="rect">
            <a:avLst/>
          </a:prstGeom>
          <a:solidFill>
            <a:srgbClr val="475562">
              <a:alpha val="74902"/>
            </a:srgbClr>
          </a:solidFill>
          <a:ln cap="flat">
            <a:noFill/>
            <a:prstDash val="solid"/>
          </a:ln>
        </p:spPr>
        <p:txBody>
          <a:bodyPr vert="horz" wrap="square" lIns="121898" tIns="60944" rIns="121898" bIns="60944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Euphemia"/>
            </a:endParaRPr>
          </a:p>
        </p:txBody>
      </p:sp>
      <p:sp>
        <p:nvSpPr>
          <p:cNvPr id="8" name="Pi">
            <a:extLst>
              <a:ext uri="{FF2B5EF4-FFF2-40B4-BE49-F238E27FC236}">
                <a16:creationId xmlns:a16="http://schemas.microsoft.com/office/drawing/2014/main" id="{90EC3061-9A9A-4DD4-8FCD-81E3AAF2E247}"/>
              </a:ext>
            </a:extLst>
          </p:cNvPr>
          <p:cNvSpPr/>
          <p:nvPr/>
        </p:nvSpPr>
        <p:spPr>
          <a:xfrm>
            <a:off x="276459" y="6032497"/>
            <a:ext cx="593189" cy="519178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426"/>
              <a:gd name="f7" fmla="val 372"/>
              <a:gd name="f8" fmla="val 411"/>
              <a:gd name="f9" fmla="val 90"/>
              <a:gd name="f10" fmla="val 25"/>
              <a:gd name="f11" fmla="val 4"/>
              <a:gd name="f12" fmla="val 61"/>
              <a:gd name="f13" fmla="val 3"/>
              <a:gd name="f14" fmla="val 64"/>
              <a:gd name="f15" fmla="val 71"/>
              <a:gd name="f16" fmla="val 80"/>
              <a:gd name="f17" fmla="val 12"/>
              <a:gd name="f18" fmla="val 83"/>
              <a:gd name="f19" fmla="val 14"/>
              <a:gd name="f20" fmla="val 15"/>
              <a:gd name="f21" fmla="val 17"/>
              <a:gd name="f22" fmla="val 23"/>
              <a:gd name="f23" fmla="val 29"/>
              <a:gd name="f24" fmla="val 31"/>
              <a:gd name="f25" fmla="val 73"/>
              <a:gd name="f26" fmla="val 46"/>
              <a:gd name="f27" fmla="val 30"/>
              <a:gd name="f28" fmla="val 131"/>
              <a:gd name="f29" fmla="val 129"/>
              <a:gd name="f30" fmla="val 118"/>
              <a:gd name="f31" fmla="val 274"/>
              <a:gd name="f32" fmla="val 334"/>
              <a:gd name="f33" fmla="val 55"/>
              <a:gd name="f34" fmla="val 340"/>
              <a:gd name="f35" fmla="val 350"/>
              <a:gd name="f36" fmla="val 355"/>
              <a:gd name="f37" fmla="val 358"/>
              <a:gd name="f38" fmla="val 68"/>
              <a:gd name="f39" fmla="val 359"/>
              <a:gd name="f40" fmla="val 72"/>
              <a:gd name="f41" fmla="val 76"/>
              <a:gd name="f42" fmla="val 148"/>
              <a:gd name="f43" fmla="val 286"/>
              <a:gd name="f44" fmla="val 159"/>
              <a:gd name="f45" fmla="val 84"/>
              <a:gd name="f46" fmla="val 161"/>
              <a:gd name="f47" fmla="val 272"/>
              <a:gd name="f48" fmla="val 253"/>
              <a:gd name="f49" fmla="val 270"/>
              <a:gd name="f50" fmla="val 248"/>
              <a:gd name="f51" fmla="val 327"/>
              <a:gd name="f52" fmla="val 277"/>
              <a:gd name="f53" fmla="val 289"/>
              <a:gd name="f54" fmla="val 366"/>
              <a:gd name="f55" fmla="val 304"/>
              <a:gd name="f56" fmla="val 322"/>
              <a:gd name="f57" fmla="val 326"/>
              <a:gd name="f58" fmla="val 330"/>
              <a:gd name="f59" fmla="val 335"/>
              <a:gd name="f60" fmla="val 371"/>
              <a:gd name="f61" fmla="val 398"/>
              <a:gd name="f62" fmla="val 362"/>
              <a:gd name="f63" fmla="val 416"/>
              <a:gd name="f64" fmla="val 283"/>
              <a:gd name="f65" fmla="val 417"/>
              <a:gd name="f66" fmla="val 280"/>
              <a:gd name="f67" fmla="val 419"/>
              <a:gd name="f68" fmla="val 271"/>
              <a:gd name="f69" fmla="val 414"/>
              <a:gd name="f70" fmla="val 264"/>
              <a:gd name="f71" fmla="val 406"/>
              <a:gd name="f72" fmla="val 262"/>
              <a:gd name="f73" fmla="val 260"/>
              <a:gd name="f74" fmla="val 390"/>
              <a:gd name="f75" fmla="val 265"/>
              <a:gd name="f76" fmla="val 388"/>
              <a:gd name="f77" fmla="val 273"/>
              <a:gd name="f78" fmla="val 373"/>
              <a:gd name="f79" fmla="val 331"/>
              <a:gd name="f80" fmla="val 341"/>
              <a:gd name="f81" fmla="val 316"/>
              <a:gd name="f82" fmla="val 343"/>
              <a:gd name="f83" fmla="val 306"/>
              <a:gd name="f84" fmla="val 298"/>
              <a:gd name="f85" fmla="val 333"/>
              <a:gd name="f86" fmla="val 282"/>
              <a:gd name="f87" fmla="val 318"/>
              <a:gd name="f88" fmla="val 284"/>
              <a:gd name="f89" fmla="val 302"/>
              <a:gd name="f90" fmla="val 24"/>
              <a:gd name="f91" fmla="val 7"/>
              <a:gd name="f92" fmla="+- 0 0 -90"/>
              <a:gd name="f93" fmla="*/ f3 1 426"/>
              <a:gd name="f94" fmla="*/ f4 1 372"/>
              <a:gd name="f95" fmla="val f5"/>
              <a:gd name="f96" fmla="val f6"/>
              <a:gd name="f97" fmla="val f7"/>
              <a:gd name="f98" fmla="*/ f92 f0 1"/>
              <a:gd name="f99" fmla="+- f97 0 f95"/>
              <a:gd name="f100" fmla="+- f96 0 f95"/>
              <a:gd name="f101" fmla="*/ f98 1 f2"/>
              <a:gd name="f102" fmla="*/ f100 1 426"/>
              <a:gd name="f103" fmla="*/ f99 1 372"/>
              <a:gd name="f104" fmla="*/ 411 f100 1"/>
              <a:gd name="f105" fmla="*/ 0 f99 1"/>
              <a:gd name="f106" fmla="*/ 90 f100 1"/>
              <a:gd name="f107" fmla="*/ 3 f100 1"/>
              <a:gd name="f108" fmla="*/ 64 f99 1"/>
              <a:gd name="f109" fmla="*/ 12 f100 1"/>
              <a:gd name="f110" fmla="*/ 83 f99 1"/>
              <a:gd name="f111" fmla="*/ 17 f100 1"/>
              <a:gd name="f112" fmla="*/ 31 f100 1"/>
              <a:gd name="f113" fmla="*/ 73 f99 1"/>
              <a:gd name="f114" fmla="*/ 30 f99 1"/>
              <a:gd name="f115" fmla="*/ 131 f100 1"/>
              <a:gd name="f116" fmla="*/ 61 f100 1"/>
              <a:gd name="f117" fmla="*/ 334 f99 1"/>
              <a:gd name="f118" fmla="*/ 355 f99 1"/>
              <a:gd name="f119" fmla="*/ 72 f100 1"/>
              <a:gd name="f120" fmla="*/ 359 f99 1"/>
              <a:gd name="f121" fmla="*/ 83 f100 1"/>
              <a:gd name="f122" fmla="*/ 161 f100 1"/>
              <a:gd name="f123" fmla="*/ 272 f100 1"/>
              <a:gd name="f124" fmla="*/ 253 f100 1"/>
              <a:gd name="f125" fmla="*/ 270 f99 1"/>
              <a:gd name="f126" fmla="*/ 277 f100 1"/>
              <a:gd name="f127" fmla="*/ 322 f100 1"/>
              <a:gd name="f128" fmla="*/ 372 f99 1"/>
              <a:gd name="f129" fmla="*/ 335 f100 1"/>
              <a:gd name="f130" fmla="*/ 371 f99 1"/>
              <a:gd name="f131" fmla="*/ 417 f100 1"/>
              <a:gd name="f132" fmla="*/ 280 f99 1"/>
              <a:gd name="f133" fmla="*/ 406 f100 1"/>
              <a:gd name="f134" fmla="*/ 262 f99 1"/>
              <a:gd name="f135" fmla="*/ 388 f100 1"/>
              <a:gd name="f136" fmla="*/ 273 f99 1"/>
              <a:gd name="f137" fmla="*/ 331 f100 1"/>
              <a:gd name="f138" fmla="*/ 341 f99 1"/>
              <a:gd name="f139" fmla="*/ 298 f100 1"/>
              <a:gd name="f140" fmla="*/ 333 f99 1"/>
              <a:gd name="f141" fmla="*/ 283 f100 1"/>
              <a:gd name="f142" fmla="*/ 272 f99 1"/>
              <a:gd name="f143" fmla="*/ 302 f100 1"/>
              <a:gd name="f144" fmla="*/ 426 f100 1"/>
              <a:gd name="f145" fmla="*/ 15 f99 1"/>
              <a:gd name="f146" fmla="+- f101 0 f1"/>
              <a:gd name="f147" fmla="*/ f104 1 426"/>
              <a:gd name="f148" fmla="*/ f105 1 372"/>
              <a:gd name="f149" fmla="*/ f106 1 426"/>
              <a:gd name="f150" fmla="*/ f107 1 426"/>
              <a:gd name="f151" fmla="*/ f108 1 372"/>
              <a:gd name="f152" fmla="*/ f109 1 426"/>
              <a:gd name="f153" fmla="*/ f110 1 372"/>
              <a:gd name="f154" fmla="*/ f111 1 426"/>
              <a:gd name="f155" fmla="*/ f112 1 426"/>
              <a:gd name="f156" fmla="*/ f113 1 372"/>
              <a:gd name="f157" fmla="*/ f114 1 372"/>
              <a:gd name="f158" fmla="*/ f115 1 426"/>
              <a:gd name="f159" fmla="*/ f116 1 426"/>
              <a:gd name="f160" fmla="*/ f117 1 372"/>
              <a:gd name="f161" fmla="*/ f118 1 372"/>
              <a:gd name="f162" fmla="*/ f119 1 426"/>
              <a:gd name="f163" fmla="*/ f120 1 372"/>
              <a:gd name="f164" fmla="*/ f121 1 426"/>
              <a:gd name="f165" fmla="*/ f122 1 426"/>
              <a:gd name="f166" fmla="*/ f123 1 426"/>
              <a:gd name="f167" fmla="*/ f124 1 426"/>
              <a:gd name="f168" fmla="*/ f125 1 372"/>
              <a:gd name="f169" fmla="*/ f126 1 426"/>
              <a:gd name="f170" fmla="*/ f127 1 426"/>
              <a:gd name="f171" fmla="*/ f128 1 372"/>
              <a:gd name="f172" fmla="*/ f129 1 426"/>
              <a:gd name="f173" fmla="*/ f130 1 372"/>
              <a:gd name="f174" fmla="*/ f131 1 426"/>
              <a:gd name="f175" fmla="*/ f132 1 372"/>
              <a:gd name="f176" fmla="*/ f133 1 426"/>
              <a:gd name="f177" fmla="*/ f134 1 372"/>
              <a:gd name="f178" fmla="*/ f135 1 426"/>
              <a:gd name="f179" fmla="*/ f136 1 372"/>
              <a:gd name="f180" fmla="*/ f137 1 426"/>
              <a:gd name="f181" fmla="*/ f138 1 372"/>
              <a:gd name="f182" fmla="*/ f139 1 426"/>
              <a:gd name="f183" fmla="*/ f140 1 372"/>
              <a:gd name="f184" fmla="*/ f141 1 426"/>
              <a:gd name="f185" fmla="*/ f142 1 372"/>
              <a:gd name="f186" fmla="*/ f143 1 426"/>
              <a:gd name="f187" fmla="*/ f144 1 426"/>
              <a:gd name="f188" fmla="*/ f145 1 372"/>
              <a:gd name="f189" fmla="*/ 0 1 f102"/>
              <a:gd name="f190" fmla="*/ f96 1 f102"/>
              <a:gd name="f191" fmla="*/ 0 1 f103"/>
              <a:gd name="f192" fmla="*/ f97 1 f103"/>
              <a:gd name="f193" fmla="*/ f147 1 f102"/>
              <a:gd name="f194" fmla="*/ f148 1 f103"/>
              <a:gd name="f195" fmla="*/ f149 1 f102"/>
              <a:gd name="f196" fmla="*/ f150 1 f102"/>
              <a:gd name="f197" fmla="*/ f151 1 f103"/>
              <a:gd name="f198" fmla="*/ f152 1 f102"/>
              <a:gd name="f199" fmla="*/ f153 1 f103"/>
              <a:gd name="f200" fmla="*/ f154 1 f102"/>
              <a:gd name="f201" fmla="*/ f155 1 f102"/>
              <a:gd name="f202" fmla="*/ f156 1 f103"/>
              <a:gd name="f203" fmla="*/ f157 1 f103"/>
              <a:gd name="f204" fmla="*/ f158 1 f102"/>
              <a:gd name="f205" fmla="*/ f159 1 f102"/>
              <a:gd name="f206" fmla="*/ f160 1 f103"/>
              <a:gd name="f207" fmla="*/ f161 1 f103"/>
              <a:gd name="f208" fmla="*/ f162 1 f102"/>
              <a:gd name="f209" fmla="*/ f163 1 f103"/>
              <a:gd name="f210" fmla="*/ f164 1 f102"/>
              <a:gd name="f211" fmla="*/ f165 1 f102"/>
              <a:gd name="f212" fmla="*/ f166 1 f102"/>
              <a:gd name="f213" fmla="*/ f167 1 f102"/>
              <a:gd name="f214" fmla="*/ f168 1 f103"/>
              <a:gd name="f215" fmla="*/ f169 1 f102"/>
              <a:gd name="f216" fmla="*/ f170 1 f102"/>
              <a:gd name="f217" fmla="*/ f171 1 f103"/>
              <a:gd name="f218" fmla="*/ f172 1 f102"/>
              <a:gd name="f219" fmla="*/ f173 1 f103"/>
              <a:gd name="f220" fmla="*/ f174 1 f102"/>
              <a:gd name="f221" fmla="*/ f175 1 f103"/>
              <a:gd name="f222" fmla="*/ f176 1 f102"/>
              <a:gd name="f223" fmla="*/ f177 1 f103"/>
              <a:gd name="f224" fmla="*/ f178 1 f102"/>
              <a:gd name="f225" fmla="*/ f179 1 f103"/>
              <a:gd name="f226" fmla="*/ f180 1 f102"/>
              <a:gd name="f227" fmla="*/ f181 1 f103"/>
              <a:gd name="f228" fmla="*/ f182 1 f102"/>
              <a:gd name="f229" fmla="*/ f183 1 f103"/>
              <a:gd name="f230" fmla="*/ f184 1 f102"/>
              <a:gd name="f231" fmla="*/ f185 1 f103"/>
              <a:gd name="f232" fmla="*/ f186 1 f102"/>
              <a:gd name="f233" fmla="*/ f187 1 f102"/>
              <a:gd name="f234" fmla="*/ f188 1 f103"/>
              <a:gd name="f235" fmla="*/ f189 f93 1"/>
              <a:gd name="f236" fmla="*/ f190 f93 1"/>
              <a:gd name="f237" fmla="*/ f192 f94 1"/>
              <a:gd name="f238" fmla="*/ f191 f94 1"/>
              <a:gd name="f239" fmla="*/ f193 f93 1"/>
              <a:gd name="f240" fmla="*/ f194 f94 1"/>
              <a:gd name="f241" fmla="*/ f195 f93 1"/>
              <a:gd name="f242" fmla="*/ f196 f93 1"/>
              <a:gd name="f243" fmla="*/ f197 f94 1"/>
              <a:gd name="f244" fmla="*/ f198 f93 1"/>
              <a:gd name="f245" fmla="*/ f199 f94 1"/>
              <a:gd name="f246" fmla="*/ f200 f93 1"/>
              <a:gd name="f247" fmla="*/ f201 f93 1"/>
              <a:gd name="f248" fmla="*/ f202 f94 1"/>
              <a:gd name="f249" fmla="*/ f203 f94 1"/>
              <a:gd name="f250" fmla="*/ f204 f93 1"/>
              <a:gd name="f251" fmla="*/ f205 f93 1"/>
              <a:gd name="f252" fmla="*/ f206 f94 1"/>
              <a:gd name="f253" fmla="*/ f207 f94 1"/>
              <a:gd name="f254" fmla="*/ f208 f93 1"/>
              <a:gd name="f255" fmla="*/ f209 f94 1"/>
              <a:gd name="f256" fmla="*/ f210 f93 1"/>
              <a:gd name="f257" fmla="*/ f211 f93 1"/>
              <a:gd name="f258" fmla="*/ f212 f93 1"/>
              <a:gd name="f259" fmla="*/ f213 f93 1"/>
              <a:gd name="f260" fmla="*/ f214 f94 1"/>
              <a:gd name="f261" fmla="*/ f215 f93 1"/>
              <a:gd name="f262" fmla="*/ f216 f93 1"/>
              <a:gd name="f263" fmla="*/ f217 f94 1"/>
              <a:gd name="f264" fmla="*/ f218 f93 1"/>
              <a:gd name="f265" fmla="*/ f219 f94 1"/>
              <a:gd name="f266" fmla="*/ f220 f93 1"/>
              <a:gd name="f267" fmla="*/ f221 f94 1"/>
              <a:gd name="f268" fmla="*/ f222 f93 1"/>
              <a:gd name="f269" fmla="*/ f223 f94 1"/>
              <a:gd name="f270" fmla="*/ f224 f93 1"/>
              <a:gd name="f271" fmla="*/ f225 f94 1"/>
              <a:gd name="f272" fmla="*/ f226 f93 1"/>
              <a:gd name="f273" fmla="*/ f227 f94 1"/>
              <a:gd name="f274" fmla="*/ f228 f93 1"/>
              <a:gd name="f275" fmla="*/ f229 f94 1"/>
              <a:gd name="f276" fmla="*/ f230 f93 1"/>
              <a:gd name="f277" fmla="*/ f231 f94 1"/>
              <a:gd name="f278" fmla="*/ f232 f93 1"/>
              <a:gd name="f279" fmla="*/ f233 f93 1"/>
              <a:gd name="f280" fmla="*/ f234 f9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46">
                <a:pos x="f239" y="f240"/>
              </a:cxn>
              <a:cxn ang="f146">
                <a:pos x="f241" y="f240"/>
              </a:cxn>
              <a:cxn ang="f146">
                <a:pos x="f242" y="f243"/>
              </a:cxn>
              <a:cxn ang="f146">
                <a:pos x="f244" y="f245"/>
              </a:cxn>
              <a:cxn ang="f146">
                <a:pos x="f246" y="f245"/>
              </a:cxn>
              <a:cxn ang="f146">
                <a:pos x="f247" y="f248"/>
              </a:cxn>
              <a:cxn ang="f146">
                <a:pos x="f241" y="f249"/>
              </a:cxn>
              <a:cxn ang="f146">
                <a:pos x="f250" y="f249"/>
              </a:cxn>
              <a:cxn ang="f146">
                <a:pos x="f251" y="f252"/>
              </a:cxn>
              <a:cxn ang="f146">
                <a:pos x="f251" y="f253"/>
              </a:cxn>
              <a:cxn ang="f146">
                <a:pos x="f254" y="f255"/>
              </a:cxn>
              <a:cxn ang="f146">
                <a:pos x="f256" y="f253"/>
              </a:cxn>
              <a:cxn ang="f146">
                <a:pos x="f257" y="f249"/>
              </a:cxn>
              <a:cxn ang="f146">
                <a:pos x="f258" y="f249"/>
              </a:cxn>
              <a:cxn ang="f146">
                <a:pos x="f259" y="f260"/>
              </a:cxn>
              <a:cxn ang="f146">
                <a:pos x="f261" y="f253"/>
              </a:cxn>
              <a:cxn ang="f146">
                <a:pos x="f262" y="f263"/>
              </a:cxn>
              <a:cxn ang="f146">
                <a:pos x="f264" y="f265"/>
              </a:cxn>
              <a:cxn ang="f146">
                <a:pos x="f266" y="f267"/>
              </a:cxn>
              <a:cxn ang="f146">
                <a:pos x="f268" y="f269"/>
              </a:cxn>
              <a:cxn ang="f146">
                <a:pos x="f270" y="f271"/>
              </a:cxn>
              <a:cxn ang="f146">
                <a:pos x="f272" y="f273"/>
              </a:cxn>
              <a:cxn ang="f146">
                <a:pos x="f274" y="f275"/>
              </a:cxn>
              <a:cxn ang="f146">
                <a:pos x="f276" y="f277"/>
              </a:cxn>
              <a:cxn ang="f146">
                <a:pos x="f278" y="f249"/>
              </a:cxn>
              <a:cxn ang="f146">
                <a:pos x="f239" y="f249"/>
              </a:cxn>
              <a:cxn ang="f146">
                <a:pos x="f279" y="f280"/>
              </a:cxn>
              <a:cxn ang="f146">
                <a:pos x="f239" y="f240"/>
              </a:cxn>
            </a:cxnLst>
            <a:rect l="f235" t="f238" r="f236" b="f237"/>
            <a:pathLst>
              <a:path w="426" h="372">
                <a:moveTo>
                  <a:pt x="f8" y="f5"/>
                </a:moveTo>
                <a:cubicBezTo>
                  <a:pt x="f9" y="f5"/>
                  <a:pt x="f9" y="f5"/>
                  <a:pt x="f9" y="f5"/>
                </a:cubicBezTo>
                <a:cubicBezTo>
                  <a:pt x="f10" y="f5"/>
                  <a:pt x="f11" y="f12"/>
                  <a:pt x="f13" y="f14"/>
                </a:cubicBezTo>
                <a:cubicBezTo>
                  <a:pt x="f5" y="f15"/>
                  <a:pt x="f11" y="f16"/>
                  <a:pt x="f17" y="f18"/>
                </a:cubicBezTo>
                <a:cubicBezTo>
                  <a:pt x="f19" y="f18"/>
                  <a:pt x="f20" y="f18"/>
                  <a:pt x="f21" y="f18"/>
                </a:cubicBezTo>
                <a:cubicBezTo>
                  <a:pt x="f22" y="f18"/>
                  <a:pt x="f23" y="f16"/>
                  <a:pt x="f24" y="f25"/>
                </a:cubicBezTo>
                <a:cubicBezTo>
                  <a:pt x="f24" y="f25"/>
                  <a:pt x="f26" y="f27"/>
                  <a:pt x="f9" y="f27"/>
                </a:cubicBezTo>
                <a:cubicBezTo>
                  <a:pt x="f28" y="f27"/>
                  <a:pt x="f28" y="f27"/>
                  <a:pt x="f28" y="f27"/>
                </a:cubicBezTo>
                <a:cubicBezTo>
                  <a:pt x="f29" y="f18"/>
                  <a:pt x="f30" y="f31"/>
                  <a:pt x="f12" y="f32"/>
                </a:cubicBezTo>
                <a:cubicBezTo>
                  <a:pt x="f33" y="f34"/>
                  <a:pt x="f33" y="f35"/>
                  <a:pt x="f12" y="f36"/>
                </a:cubicBezTo>
                <a:cubicBezTo>
                  <a:pt x="f14" y="f37"/>
                  <a:pt x="f38" y="f39"/>
                  <a:pt x="f40" y="f39"/>
                </a:cubicBezTo>
                <a:cubicBezTo>
                  <a:pt x="f41" y="f39"/>
                  <a:pt x="f16" y="f37"/>
                  <a:pt x="f18" y="f36"/>
                </a:cubicBezTo>
                <a:cubicBezTo>
                  <a:pt x="f42" y="f43"/>
                  <a:pt x="f44" y="f45"/>
                  <a:pt x="f46" y="f27"/>
                </a:cubicBezTo>
                <a:cubicBezTo>
                  <a:pt x="f47" y="f27"/>
                  <a:pt x="f47" y="f27"/>
                  <a:pt x="f47" y="f27"/>
                </a:cubicBezTo>
                <a:cubicBezTo>
                  <a:pt x="f48" y="f49"/>
                  <a:pt x="f48" y="f49"/>
                  <a:pt x="f48" y="f49"/>
                </a:cubicBezTo>
                <a:cubicBezTo>
                  <a:pt x="f48" y="f47"/>
                  <a:pt x="f50" y="f51"/>
                  <a:pt x="f52" y="f36"/>
                </a:cubicBezTo>
                <a:cubicBezTo>
                  <a:pt x="f53" y="f54"/>
                  <a:pt x="f55" y="f7"/>
                  <a:pt x="f56" y="f7"/>
                </a:cubicBezTo>
                <a:cubicBezTo>
                  <a:pt x="f57" y="f7"/>
                  <a:pt x="f58" y="f7"/>
                  <a:pt x="f59" y="f60"/>
                </a:cubicBezTo>
                <a:cubicBezTo>
                  <a:pt x="f61" y="f62"/>
                  <a:pt x="f63" y="f64"/>
                  <a:pt x="f65" y="f66"/>
                </a:cubicBezTo>
                <a:cubicBezTo>
                  <a:pt x="f67" y="f68"/>
                  <a:pt x="f69" y="f70"/>
                  <a:pt x="f71" y="f72"/>
                </a:cubicBezTo>
                <a:cubicBezTo>
                  <a:pt x="f61" y="f73"/>
                  <a:pt x="f74" y="f75"/>
                  <a:pt x="f76" y="f77"/>
                </a:cubicBezTo>
                <a:cubicBezTo>
                  <a:pt x="f76" y="f31"/>
                  <a:pt x="f78" y="f59"/>
                  <a:pt x="f79" y="f80"/>
                </a:cubicBezTo>
                <a:cubicBezTo>
                  <a:pt x="f81" y="f82"/>
                  <a:pt x="f83" y="f80"/>
                  <a:pt x="f84" y="f85"/>
                </a:cubicBezTo>
                <a:cubicBezTo>
                  <a:pt x="f86" y="f87"/>
                  <a:pt x="f86" y="f88"/>
                  <a:pt x="f64" y="f47"/>
                </a:cubicBezTo>
                <a:cubicBezTo>
                  <a:pt x="f89" y="f27"/>
                  <a:pt x="f89" y="f27"/>
                  <a:pt x="f89" y="f27"/>
                </a:cubicBezTo>
                <a:cubicBezTo>
                  <a:pt x="f8" y="f27"/>
                  <a:pt x="f8" y="f27"/>
                  <a:pt x="f8" y="f27"/>
                </a:cubicBezTo>
                <a:cubicBezTo>
                  <a:pt x="f67" y="f27"/>
                  <a:pt x="f6" y="f90"/>
                  <a:pt x="f6" y="f20"/>
                </a:cubicBezTo>
                <a:cubicBezTo>
                  <a:pt x="f6" y="f91"/>
                  <a:pt x="f67" y="f5"/>
                  <a:pt x="f8" y="f5"/>
                </a:cubicBezTo>
                <a:close/>
              </a:path>
            </a:pathLst>
          </a:custGeom>
          <a:solidFill>
            <a:srgbClr val="FFFFFF"/>
          </a:solidFill>
          <a:ln w="9528" cap="flat">
            <a:solidFill>
              <a:srgbClr val="FFFFFF"/>
            </a:solidFill>
            <a:prstDash val="solid"/>
            <a:miter/>
          </a:ln>
        </p:spPr>
        <p:txBody>
          <a:bodyPr vert="horz" wrap="square" lIns="121898" tIns="60944" rIns="121898" bIns="60944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465562"/>
              </a:solidFill>
              <a:uFillTx/>
              <a:latin typeface="Euphemia"/>
            </a:endParaRPr>
          </a:p>
        </p:txBody>
      </p:sp>
      <p:cxnSp>
        <p:nvCxnSpPr>
          <p:cNvPr id="9" name="Straight Connector 22">
            <a:extLst>
              <a:ext uri="{FF2B5EF4-FFF2-40B4-BE49-F238E27FC236}">
                <a16:creationId xmlns:a16="http://schemas.microsoft.com/office/drawing/2014/main" id="{95C8296C-BD93-4F17-823D-71EEA6910291}"/>
              </a:ext>
            </a:extLst>
          </p:cNvPr>
          <p:cNvCxnSpPr/>
          <p:nvPr/>
        </p:nvCxnSpPr>
        <p:spPr>
          <a:xfrm>
            <a:off x="1216152" y="5638803"/>
            <a:ext cx="0" cy="1219197"/>
          </a:xfrm>
          <a:prstGeom prst="straightConnector1">
            <a:avLst/>
          </a:prstGeom>
          <a:noFill/>
          <a:ln w="19046" cap="flat">
            <a:solidFill>
              <a:srgbClr val="FFFFFF"/>
            </a:solidFill>
            <a:prstDash val="solid"/>
            <a:miter/>
          </a:ln>
        </p:spPr>
      </p:cxnSp>
      <p:sp>
        <p:nvSpPr>
          <p:cNvPr id="10" name="Rectangle 25">
            <a:extLst>
              <a:ext uri="{FF2B5EF4-FFF2-40B4-BE49-F238E27FC236}">
                <a16:creationId xmlns:a16="http://schemas.microsoft.com/office/drawing/2014/main" id="{BAB2D54B-0505-4132-B5CA-55285CE86449}"/>
              </a:ext>
            </a:extLst>
          </p:cNvPr>
          <p:cNvSpPr/>
          <p:nvPr/>
        </p:nvSpPr>
        <p:spPr>
          <a:xfrm>
            <a:off x="11579385" y="0"/>
            <a:ext cx="609438" cy="609603"/>
          </a:xfrm>
          <a:prstGeom prst="rect">
            <a:avLst/>
          </a:prstGeom>
          <a:solidFill>
            <a:srgbClr val="9BAAB7"/>
          </a:solidFill>
          <a:ln cap="flat">
            <a:noFill/>
            <a:prstDash val="solid"/>
          </a:ln>
        </p:spPr>
        <p:txBody>
          <a:bodyPr vert="horz" wrap="square" lIns="121898" tIns="60944" rIns="121898" bIns="60944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Euphemia"/>
            </a:endParaRPr>
          </a:p>
        </p:txBody>
      </p:sp>
      <p:sp>
        <p:nvSpPr>
          <p:cNvPr id="11" name="Rectangle 26">
            <a:extLst>
              <a:ext uri="{FF2B5EF4-FFF2-40B4-BE49-F238E27FC236}">
                <a16:creationId xmlns:a16="http://schemas.microsoft.com/office/drawing/2014/main" id="{BAD0835F-DF14-4E33-A12B-CC1728A1AD24}"/>
              </a:ext>
            </a:extLst>
          </p:cNvPr>
          <p:cNvSpPr/>
          <p:nvPr/>
        </p:nvSpPr>
        <p:spPr>
          <a:xfrm>
            <a:off x="11274661" y="0"/>
            <a:ext cx="304723" cy="609603"/>
          </a:xfrm>
          <a:prstGeom prst="rect">
            <a:avLst/>
          </a:prstGeom>
          <a:solidFill>
            <a:srgbClr val="6A8093"/>
          </a:solidFill>
          <a:ln cap="flat">
            <a:noFill/>
            <a:prstDash val="solid"/>
          </a:ln>
        </p:spPr>
        <p:txBody>
          <a:bodyPr vert="horz" wrap="square" lIns="121898" tIns="60944" rIns="121898" bIns="60944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Euphemia"/>
            </a:endParaRPr>
          </a:p>
        </p:txBody>
      </p:sp>
      <p:sp>
        <p:nvSpPr>
          <p:cNvPr id="12" name="Rectangle 27">
            <a:extLst>
              <a:ext uri="{FF2B5EF4-FFF2-40B4-BE49-F238E27FC236}">
                <a16:creationId xmlns:a16="http://schemas.microsoft.com/office/drawing/2014/main" id="{A87C6827-319C-494A-936D-D8B1AB7CA354}"/>
              </a:ext>
            </a:extLst>
          </p:cNvPr>
          <p:cNvSpPr/>
          <p:nvPr/>
        </p:nvSpPr>
        <p:spPr>
          <a:xfrm>
            <a:off x="1218886" y="0"/>
            <a:ext cx="609438" cy="609603"/>
          </a:xfrm>
          <a:prstGeom prst="rect">
            <a:avLst/>
          </a:prstGeom>
          <a:solidFill>
            <a:srgbClr val="9BAAB7"/>
          </a:solidFill>
          <a:ln cap="flat">
            <a:noFill/>
            <a:prstDash val="solid"/>
          </a:ln>
        </p:spPr>
        <p:txBody>
          <a:bodyPr vert="horz" wrap="square" lIns="121898" tIns="60944" rIns="121898" bIns="60944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Euphemia"/>
            </a:endParaRPr>
          </a:p>
        </p:txBody>
      </p:sp>
      <p:sp>
        <p:nvSpPr>
          <p:cNvPr id="13" name="Rectangle 28">
            <a:extLst>
              <a:ext uri="{FF2B5EF4-FFF2-40B4-BE49-F238E27FC236}">
                <a16:creationId xmlns:a16="http://schemas.microsoft.com/office/drawing/2014/main" id="{98460096-B305-4C7F-B8A8-E08CEBF57857}"/>
              </a:ext>
            </a:extLst>
          </p:cNvPr>
          <p:cNvSpPr/>
          <p:nvPr/>
        </p:nvSpPr>
        <p:spPr>
          <a:xfrm>
            <a:off x="0" y="0"/>
            <a:ext cx="1218886" cy="609603"/>
          </a:xfrm>
          <a:prstGeom prst="rect">
            <a:avLst/>
          </a:prstGeom>
          <a:solidFill>
            <a:srgbClr val="6A8093"/>
          </a:solidFill>
          <a:ln cap="flat">
            <a:noFill/>
            <a:prstDash val="solid"/>
          </a:ln>
        </p:spPr>
        <p:txBody>
          <a:bodyPr vert="horz" wrap="square" lIns="121898" tIns="60944" rIns="121898" bIns="60944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Euphemia"/>
            </a:endParaRPr>
          </a:p>
        </p:txBody>
      </p:sp>
      <p:sp>
        <p:nvSpPr>
          <p:cNvPr id="14" name="Rectangle 29">
            <a:extLst>
              <a:ext uri="{FF2B5EF4-FFF2-40B4-BE49-F238E27FC236}">
                <a16:creationId xmlns:a16="http://schemas.microsoft.com/office/drawing/2014/main" id="{ACD91DC1-C5A4-4DC8-A704-2AE7FF095781}"/>
              </a:ext>
            </a:extLst>
          </p:cNvPr>
          <p:cNvSpPr/>
          <p:nvPr/>
        </p:nvSpPr>
        <p:spPr>
          <a:xfrm>
            <a:off x="0" y="0"/>
            <a:ext cx="12188823" cy="609603"/>
          </a:xfrm>
          <a:prstGeom prst="rect">
            <a:avLst/>
          </a:prstGeom>
          <a:solidFill>
            <a:srgbClr val="6A8093">
              <a:alpha val="50196"/>
            </a:srgbClr>
          </a:solidFill>
          <a:ln cap="flat">
            <a:noFill/>
            <a:prstDash val="solid"/>
          </a:ln>
        </p:spPr>
        <p:txBody>
          <a:bodyPr vert="horz" wrap="square" lIns="121898" tIns="60944" rIns="121898" bIns="60944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Euphemia"/>
            </a:endParaRPr>
          </a:p>
        </p:txBody>
      </p:sp>
      <p:cxnSp>
        <p:nvCxnSpPr>
          <p:cNvPr id="15" name="Straight Connector 30">
            <a:extLst>
              <a:ext uri="{FF2B5EF4-FFF2-40B4-BE49-F238E27FC236}">
                <a16:creationId xmlns:a16="http://schemas.microsoft.com/office/drawing/2014/main" id="{6F7EF00A-A283-4C2F-994E-3C38E437A8A3}"/>
              </a:ext>
            </a:extLst>
          </p:cNvPr>
          <p:cNvCxnSpPr/>
          <p:nvPr/>
        </p:nvCxnSpPr>
        <p:spPr>
          <a:xfrm>
            <a:off x="11573295" y="0"/>
            <a:ext cx="0" cy="609603"/>
          </a:xfrm>
          <a:prstGeom prst="straightConnector1">
            <a:avLst/>
          </a:prstGeom>
          <a:noFill/>
          <a:ln w="19046" cap="flat">
            <a:solidFill>
              <a:srgbClr val="FFFFFF"/>
            </a:solidFill>
            <a:prstDash val="solid"/>
            <a:miter/>
          </a:ln>
        </p:spPr>
      </p:cxnSp>
      <p:sp>
        <p:nvSpPr>
          <p:cNvPr id="16" name="Rectangle 31">
            <a:extLst>
              <a:ext uri="{FF2B5EF4-FFF2-40B4-BE49-F238E27FC236}">
                <a16:creationId xmlns:a16="http://schemas.microsoft.com/office/drawing/2014/main" id="{BAA69549-C8E5-473E-8A19-4E3BC052F6FE}"/>
              </a:ext>
            </a:extLst>
          </p:cNvPr>
          <p:cNvSpPr/>
          <p:nvPr/>
        </p:nvSpPr>
        <p:spPr>
          <a:xfrm>
            <a:off x="0" y="0"/>
            <a:ext cx="1216152" cy="609603"/>
          </a:xfrm>
          <a:prstGeom prst="rect">
            <a:avLst/>
          </a:prstGeom>
          <a:solidFill>
            <a:srgbClr val="475562">
              <a:alpha val="74902"/>
            </a:srgbClr>
          </a:solidFill>
          <a:ln cap="flat">
            <a:noFill/>
            <a:prstDash val="solid"/>
          </a:ln>
        </p:spPr>
        <p:txBody>
          <a:bodyPr vert="horz" wrap="square" lIns="121898" tIns="60944" rIns="121898" bIns="60944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Euphemia"/>
            </a:endParaRPr>
          </a:p>
        </p:txBody>
      </p:sp>
      <p:cxnSp>
        <p:nvCxnSpPr>
          <p:cNvPr id="17" name="Straight Connector 32">
            <a:extLst>
              <a:ext uri="{FF2B5EF4-FFF2-40B4-BE49-F238E27FC236}">
                <a16:creationId xmlns:a16="http://schemas.microsoft.com/office/drawing/2014/main" id="{6BB5496C-8377-4413-B63F-B34E6A89C1BB}"/>
              </a:ext>
            </a:extLst>
          </p:cNvPr>
          <p:cNvCxnSpPr/>
          <p:nvPr/>
        </p:nvCxnSpPr>
        <p:spPr>
          <a:xfrm>
            <a:off x="1218886" y="0"/>
            <a:ext cx="0" cy="609603"/>
          </a:xfrm>
          <a:prstGeom prst="straightConnector1">
            <a:avLst/>
          </a:prstGeom>
          <a:noFill/>
          <a:ln w="19046" cap="flat">
            <a:solidFill>
              <a:srgbClr val="FFFFFF"/>
            </a:solidFill>
            <a:prstDash val="solid"/>
            <a:miter/>
          </a:ln>
        </p:spPr>
      </p:cxnSp>
      <p:sp>
        <p:nvSpPr>
          <p:cNvPr id="18" name="Title 1">
            <a:extLst>
              <a:ext uri="{FF2B5EF4-FFF2-40B4-BE49-F238E27FC236}">
                <a16:creationId xmlns:a16="http://schemas.microsoft.com/office/drawing/2014/main" id="{C08C2DAA-226E-4030-A51F-9CE0CF8B611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98608" y="1600200"/>
            <a:ext cx="8283275" cy="2654064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75EA7EEC-05FF-496C-B700-73AF2E9874B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598608" y="4259997"/>
            <a:ext cx="7264624" cy="1150205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3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93AD7E10-9F39-4982-B663-B428FE42B8F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/>
            <a:fld id="{20A5CC94-B24C-49EC-9FD2-0A087D156AEF}" type="datetime1">
              <a:rPr lang="en-US"/>
              <a:pPr lvl="0"/>
              <a:t>3/14/2021</a:t>
            </a:fld>
            <a:endParaRPr lang="en-US"/>
          </a:p>
        </p:txBody>
      </p:sp>
      <p:sp>
        <p:nvSpPr>
          <p:cNvPr id="21" name="Footer Placeholder 4">
            <a:extLst>
              <a:ext uri="{FF2B5EF4-FFF2-40B4-BE49-F238E27FC236}">
                <a16:creationId xmlns:a16="http://schemas.microsoft.com/office/drawing/2014/main" id="{05E85933-42E7-401C-8D0A-43EF635F97B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en-US"/>
              <a:t>Add a footer</a:t>
            </a:r>
          </a:p>
        </p:txBody>
      </p:sp>
      <p:sp>
        <p:nvSpPr>
          <p:cNvPr id="22" name="Slide Number Placeholder 5">
            <a:extLst>
              <a:ext uri="{FF2B5EF4-FFF2-40B4-BE49-F238E27FC236}">
                <a16:creationId xmlns:a16="http://schemas.microsoft.com/office/drawing/2014/main" id="{3BC162C4-A5D9-4595-8750-5AC2C1E4D67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10666567" y="6356351"/>
            <a:ext cx="609438" cy="365129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/>
            <a:fld id="{A61C8B2C-DF17-42D9-8A41-1B5943C3C4C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342663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ACBCD-BCA3-4CE0-9311-0130FAD1324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F10B6A-07EB-4281-BA44-04C6BE945C0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593433" y="1600200"/>
            <a:ext cx="4814590" cy="457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763E63-AA6C-4C32-9F45-E78650A21DDA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561652" y="1600200"/>
            <a:ext cx="4814590" cy="457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18DA6B-4B86-45F1-8E6B-D4928AAFBB6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5514920-38DE-4067-B021-7252A0A28DEC}" type="datetime1">
              <a:rPr lang="en-US"/>
              <a:pPr lvl="0"/>
              <a:t>3/14/2021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B736BE-4B8A-40C8-9EC1-175BDC05B64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4B79D6-DED7-473C-9078-999E3F5BDD1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1BFDC2C-5E4D-46F6-AB4E-B944373DCCF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43175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3ED77-734B-45EA-B3DE-F783FF1385F1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6FEB14-056C-4AE4-92A7-5DD0B0461AB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593433" y="1499616"/>
            <a:ext cx="4818888" cy="938787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cap="all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CEDA21-0E7A-40B4-9739-FC9C06933F62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1593433" y="2514709"/>
            <a:ext cx="4814590" cy="365749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FEFC20-808A-4720-B36A-C8AEA6D86247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557345" y="1499616"/>
            <a:ext cx="4818888" cy="938787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cap="all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02E870-246F-4CD7-92C1-EA0D92470717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557345" y="2514600"/>
            <a:ext cx="4818888" cy="365557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B74EB7-B094-4D6E-B183-765AF131C14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9788E7D-4958-41B6-957F-CE7F86A2D2ED}" type="datetime1">
              <a:rPr lang="en-US"/>
              <a:pPr lvl="0"/>
              <a:t>3/14/2021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DCC41D-C601-42BB-9385-166E4A26643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Add a footer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A61A06-12F8-4379-9B92-7806FD509A9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BBF8BCC-82BF-4064-B0D1-F48CBBBC990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618265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B3EA5A-975A-4450-AB2F-BC050D29E96A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3FCBD8-1818-4236-97AA-6439BFD43E3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3FFE201-8492-4789-B71B-14C505DB6603}" type="datetime1">
              <a:rPr lang="en-US"/>
              <a:pPr lvl="0"/>
              <a:t>3/14/2021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F37C7E-A758-43E2-9624-3B16DFFEA39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5C1323-A427-458A-A9A9-B03347967AE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934C489-BA59-4778-AFDD-BBD452FE254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02442"/>
      </p:ext>
    </p:extLst>
  </p:cSld>
  <p:clrMapOvr>
    <a:masterClrMapping/>
  </p:clrMapOvr>
  <p:transition spd="med">
    <p:fade/>
  </p:transition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D1D62BB-EFB0-41D3-88FE-D74086529F56}"/>
              </a:ext>
            </a:extLst>
          </p:cNvPr>
          <p:cNvSpPr/>
          <p:nvPr/>
        </p:nvSpPr>
        <p:spPr>
          <a:xfrm>
            <a:off x="626235" y="0"/>
            <a:ext cx="304723" cy="6858000"/>
          </a:xfrm>
          <a:prstGeom prst="rect">
            <a:avLst/>
          </a:prstGeom>
          <a:solidFill>
            <a:srgbClr val="9BAAB7"/>
          </a:solidFill>
          <a:ln cap="flat">
            <a:noFill/>
            <a:prstDash val="solid"/>
          </a:ln>
        </p:spPr>
        <p:txBody>
          <a:bodyPr vert="horz" wrap="square" lIns="121898" tIns="60944" rIns="121898" bIns="60944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Euphemia"/>
            </a:endParaRP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ED2D3E4-3B95-4B36-88F4-D585B1CEF3A8}"/>
              </a:ext>
            </a:extLst>
          </p:cNvPr>
          <p:cNvSpPr/>
          <p:nvPr/>
        </p:nvSpPr>
        <p:spPr>
          <a:xfrm>
            <a:off x="0" y="0"/>
            <a:ext cx="609438" cy="6858000"/>
          </a:xfrm>
          <a:prstGeom prst="rect">
            <a:avLst/>
          </a:prstGeom>
          <a:solidFill>
            <a:srgbClr val="6A8093">
              <a:alpha val="90000"/>
            </a:srgbClr>
          </a:solidFill>
          <a:ln cap="flat">
            <a:noFill/>
            <a:prstDash val="solid"/>
          </a:ln>
        </p:spPr>
        <p:txBody>
          <a:bodyPr vert="horz" wrap="square" lIns="121898" tIns="60944" rIns="121898" bIns="60944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Euphemia"/>
            </a:endParaRPr>
          </a:p>
        </p:txBody>
      </p:sp>
      <p:cxnSp>
        <p:nvCxnSpPr>
          <p:cNvPr id="4" name="Straight Connector 6">
            <a:extLst>
              <a:ext uri="{FF2B5EF4-FFF2-40B4-BE49-F238E27FC236}">
                <a16:creationId xmlns:a16="http://schemas.microsoft.com/office/drawing/2014/main" id="{B4CED8C9-776A-4149-9258-90C9F3747ADE}"/>
              </a:ext>
            </a:extLst>
          </p:cNvPr>
          <p:cNvCxnSpPr/>
          <p:nvPr/>
        </p:nvCxnSpPr>
        <p:spPr>
          <a:xfrm>
            <a:off x="617146" y="0"/>
            <a:ext cx="0" cy="6858000"/>
          </a:xfrm>
          <a:prstGeom prst="straightConnector1">
            <a:avLst/>
          </a:prstGeom>
          <a:noFill/>
          <a:ln w="19046" cap="flat">
            <a:solidFill>
              <a:srgbClr val="FFFFFF"/>
            </a:solidFill>
            <a:prstDash val="solid"/>
            <a:miter/>
          </a:ln>
        </p:spPr>
      </p:cxnSp>
      <p:sp>
        <p:nvSpPr>
          <p:cNvPr id="5" name="Rectangle 7">
            <a:extLst>
              <a:ext uri="{FF2B5EF4-FFF2-40B4-BE49-F238E27FC236}">
                <a16:creationId xmlns:a16="http://schemas.microsoft.com/office/drawing/2014/main" id="{66BF2499-2483-4224-B726-40E81B0BC9E7}"/>
              </a:ext>
            </a:extLst>
          </p:cNvPr>
          <p:cNvSpPr/>
          <p:nvPr/>
        </p:nvSpPr>
        <p:spPr>
          <a:xfrm>
            <a:off x="10969937" y="0"/>
            <a:ext cx="922620" cy="6858000"/>
          </a:xfrm>
          <a:prstGeom prst="rect">
            <a:avLst/>
          </a:prstGeom>
          <a:solidFill>
            <a:srgbClr val="6A8093">
              <a:alpha val="87000"/>
            </a:srgbClr>
          </a:solidFill>
          <a:ln cap="flat">
            <a:noFill/>
            <a:prstDash val="solid"/>
          </a:ln>
        </p:spPr>
        <p:txBody>
          <a:bodyPr vert="horz" wrap="square" lIns="121898" tIns="60944" rIns="121898" bIns="60944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Euphemia"/>
            </a:endParaRP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13490C4F-2291-46C4-9198-A803036E5AE7}"/>
              </a:ext>
            </a:extLst>
          </p:cNvPr>
          <p:cNvSpPr/>
          <p:nvPr/>
        </p:nvSpPr>
        <p:spPr>
          <a:xfrm>
            <a:off x="11892567" y="0"/>
            <a:ext cx="304723" cy="6858000"/>
          </a:xfrm>
          <a:prstGeom prst="rect">
            <a:avLst/>
          </a:prstGeom>
          <a:solidFill>
            <a:srgbClr val="475562">
              <a:alpha val="90000"/>
            </a:srgbClr>
          </a:solidFill>
          <a:ln cap="flat">
            <a:noFill/>
            <a:prstDash val="solid"/>
          </a:ln>
        </p:spPr>
        <p:txBody>
          <a:bodyPr vert="horz" wrap="square" lIns="121898" tIns="60944" rIns="121898" bIns="60944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Euphemia"/>
            </a:endParaRPr>
          </a:p>
        </p:txBody>
      </p:sp>
      <p:sp>
        <p:nvSpPr>
          <p:cNvPr id="7" name="Date Placeholder 1">
            <a:extLst>
              <a:ext uri="{FF2B5EF4-FFF2-40B4-BE49-F238E27FC236}">
                <a16:creationId xmlns:a16="http://schemas.microsoft.com/office/drawing/2014/main" id="{BD20FED0-30C4-4FB6-BAD9-62F88F9AE78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D8131DD-B897-4C1C-B4BC-5F3E1649CBB7}" type="datetime1">
              <a:rPr lang="en-US"/>
              <a:pPr lvl="0"/>
              <a:t>3/14/2021</a:t>
            </a:fld>
            <a:endParaRPr lang="en-US"/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09922D78-E747-4B3A-BAEC-8ADFBC5B264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Add a footer</a:t>
            </a: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A606CCAD-A636-4F09-86BF-009474BD88E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fld id="{0065F423-A10A-4940-8875-87F7790654E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756935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:a16="http://schemas.microsoft.com/office/drawing/2014/main" id="{F11BC3CD-3CCC-4275-AB8D-8B8632CE6C97}"/>
              </a:ext>
            </a:extLst>
          </p:cNvPr>
          <p:cNvSpPr/>
          <p:nvPr/>
        </p:nvSpPr>
        <p:spPr>
          <a:xfrm>
            <a:off x="621792" y="0"/>
            <a:ext cx="4147718" cy="6858000"/>
          </a:xfrm>
          <a:prstGeom prst="rect">
            <a:avLst/>
          </a:prstGeom>
          <a:solidFill>
            <a:srgbClr val="475562"/>
          </a:solidFill>
          <a:ln cap="flat">
            <a:noFill/>
            <a:prstDash val="solid"/>
          </a:ln>
        </p:spPr>
        <p:txBody>
          <a:bodyPr vert="horz" wrap="square" lIns="121898" tIns="60944" rIns="121898" bIns="60944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Euphemia"/>
            </a:endParaRPr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C851534E-F291-4EFE-B59A-F77250081B14}"/>
              </a:ext>
            </a:extLst>
          </p:cNvPr>
          <p:cNvSpPr/>
          <p:nvPr/>
        </p:nvSpPr>
        <p:spPr>
          <a:xfrm>
            <a:off x="0" y="0"/>
            <a:ext cx="609438" cy="6858000"/>
          </a:xfrm>
          <a:prstGeom prst="rect">
            <a:avLst/>
          </a:prstGeom>
          <a:solidFill>
            <a:srgbClr val="6A8093">
              <a:alpha val="90000"/>
            </a:srgbClr>
          </a:solidFill>
          <a:ln cap="flat">
            <a:noFill/>
            <a:prstDash val="solid"/>
          </a:ln>
        </p:spPr>
        <p:txBody>
          <a:bodyPr vert="horz" wrap="square" lIns="121898" tIns="60944" rIns="121898" bIns="60944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Euphemia"/>
            </a:endParaRPr>
          </a:p>
        </p:txBody>
      </p:sp>
      <p:cxnSp>
        <p:nvCxnSpPr>
          <p:cNvPr id="4" name="Straight Connector 9">
            <a:extLst>
              <a:ext uri="{FF2B5EF4-FFF2-40B4-BE49-F238E27FC236}">
                <a16:creationId xmlns:a16="http://schemas.microsoft.com/office/drawing/2014/main" id="{E0945038-5081-4527-B8C3-92AB70B13A1E}"/>
              </a:ext>
            </a:extLst>
          </p:cNvPr>
          <p:cNvCxnSpPr/>
          <p:nvPr/>
        </p:nvCxnSpPr>
        <p:spPr>
          <a:xfrm>
            <a:off x="621792" y="0"/>
            <a:ext cx="0" cy="6858000"/>
          </a:xfrm>
          <a:prstGeom prst="straightConnector1">
            <a:avLst/>
          </a:prstGeom>
          <a:noFill/>
          <a:ln w="19046" cap="flat">
            <a:solidFill>
              <a:srgbClr val="FFFFFF"/>
            </a:solidFill>
            <a:prstDash val="solid"/>
            <a:miter/>
          </a:ln>
        </p:spPr>
      </p:cxnSp>
      <p:sp>
        <p:nvSpPr>
          <p:cNvPr id="5" name="Rectangle 10">
            <a:extLst>
              <a:ext uri="{FF2B5EF4-FFF2-40B4-BE49-F238E27FC236}">
                <a16:creationId xmlns:a16="http://schemas.microsoft.com/office/drawing/2014/main" id="{7214A1C4-8129-471E-BA2C-DEBF47FC7D5F}"/>
              </a:ext>
            </a:extLst>
          </p:cNvPr>
          <p:cNvSpPr/>
          <p:nvPr/>
        </p:nvSpPr>
        <p:spPr>
          <a:xfrm>
            <a:off x="11884100" y="0"/>
            <a:ext cx="304723" cy="6858000"/>
          </a:xfrm>
          <a:prstGeom prst="rect">
            <a:avLst/>
          </a:prstGeom>
          <a:solidFill>
            <a:srgbClr val="475562"/>
          </a:solidFill>
          <a:ln cap="flat">
            <a:noFill/>
            <a:prstDash val="solid"/>
          </a:ln>
        </p:spPr>
        <p:txBody>
          <a:bodyPr vert="horz" wrap="square" lIns="121898" tIns="60944" rIns="121898" bIns="60944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Euphemia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4419CBC-146D-4E9D-8042-9A7451EC9E7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074237" y="381003"/>
            <a:ext cx="3293421" cy="1371600"/>
          </a:xfrm>
        </p:spPr>
        <p:txBody>
          <a:bodyPr/>
          <a:lstStyle>
            <a:lvl1pPr>
              <a:defRPr sz="2800" cap="all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457FE51-B203-41D3-9B47-9347F0F1674A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0249" y="482602"/>
            <a:ext cx="6195983" cy="568959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DF211614-91B6-45F3-ACD0-70FD5AA28AA1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1074237" y="1828800"/>
            <a:ext cx="3293421" cy="4343400"/>
          </a:xfrm>
        </p:spPr>
        <p:txBody>
          <a:bodyPr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4">
            <a:extLst>
              <a:ext uri="{FF2B5EF4-FFF2-40B4-BE49-F238E27FC236}">
                <a16:creationId xmlns:a16="http://schemas.microsoft.com/office/drawing/2014/main" id="{CFE1B5F0-3F71-4CDD-831E-A04870F9FDC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A0F6903-A257-40FE-B348-F24BF972C07F}" type="datetime1">
              <a:rPr lang="en-US"/>
              <a:pPr lvl="0"/>
              <a:t>3/14/2021</a:t>
            </a:fld>
            <a:endParaRPr lang="en-US"/>
          </a:p>
        </p:txBody>
      </p:sp>
      <p:sp>
        <p:nvSpPr>
          <p:cNvPr id="10" name="Footer Placeholder 5">
            <a:extLst>
              <a:ext uri="{FF2B5EF4-FFF2-40B4-BE49-F238E27FC236}">
                <a16:creationId xmlns:a16="http://schemas.microsoft.com/office/drawing/2014/main" id="{961A6707-9DF6-4A35-B467-7AC35EB075E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Add a footer</a:t>
            </a:r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ADE16A71-D20A-4C99-AB85-68DE512CAC2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C4A27CF-9424-4A80-9A01-5F52B50803E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326948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86F3B64F-C38B-4E10-82F1-FD1577AFAF5B}"/>
              </a:ext>
            </a:extLst>
          </p:cNvPr>
          <p:cNvSpPr/>
          <p:nvPr/>
        </p:nvSpPr>
        <p:spPr>
          <a:xfrm>
            <a:off x="0" y="0"/>
            <a:ext cx="609438" cy="6858000"/>
          </a:xfrm>
          <a:prstGeom prst="rect">
            <a:avLst/>
          </a:prstGeom>
          <a:solidFill>
            <a:srgbClr val="6A8093">
              <a:alpha val="90000"/>
            </a:srgbClr>
          </a:solidFill>
          <a:ln cap="flat">
            <a:noFill/>
            <a:prstDash val="solid"/>
          </a:ln>
        </p:spPr>
        <p:txBody>
          <a:bodyPr vert="horz" wrap="square" lIns="121898" tIns="60944" rIns="121898" bIns="60944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Euphemia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38643F86-4B1F-4B39-A962-E69209AEC55A}"/>
              </a:ext>
            </a:extLst>
          </p:cNvPr>
          <p:cNvSpPr/>
          <p:nvPr/>
        </p:nvSpPr>
        <p:spPr>
          <a:xfrm>
            <a:off x="11884100" y="0"/>
            <a:ext cx="304723" cy="6858000"/>
          </a:xfrm>
          <a:prstGeom prst="rect">
            <a:avLst/>
          </a:prstGeom>
          <a:solidFill>
            <a:srgbClr val="475562"/>
          </a:solidFill>
          <a:ln cap="flat">
            <a:noFill/>
            <a:prstDash val="solid"/>
          </a:ln>
        </p:spPr>
        <p:txBody>
          <a:bodyPr vert="horz" wrap="square" lIns="121898" tIns="60944" rIns="121898" bIns="60944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Euphemia"/>
            </a:endParaRP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BFFBECD2-CD69-4CB1-826F-3D548FDFBB0B}"/>
              </a:ext>
            </a:extLst>
          </p:cNvPr>
          <p:cNvSpPr/>
          <p:nvPr/>
        </p:nvSpPr>
        <p:spPr>
          <a:xfrm>
            <a:off x="4875525" y="0"/>
            <a:ext cx="7017032" cy="6858000"/>
          </a:xfrm>
          <a:prstGeom prst="rect">
            <a:avLst/>
          </a:prstGeom>
          <a:solidFill>
            <a:srgbClr val="C3CCD4"/>
          </a:solidFill>
          <a:ln cap="flat">
            <a:noFill/>
            <a:prstDash val="solid"/>
          </a:ln>
        </p:spPr>
        <p:txBody>
          <a:bodyPr vert="horz" wrap="square" lIns="121898" tIns="60944" rIns="121898" bIns="60944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Euphemia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436F8FD-4A02-4362-B2A1-A2C57EC4E3A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074237" y="381003"/>
            <a:ext cx="3293421" cy="1371600"/>
          </a:xfrm>
        </p:spPr>
        <p:txBody>
          <a:bodyPr/>
          <a:lstStyle>
            <a:lvl1pPr>
              <a:defRPr sz="2800" cap="all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" name="Picture Placeholder 2" descr="An empty placeholder to add an image. Click on the placeholder and select the image that you wish to add">
            <a:extLst>
              <a:ext uri="{FF2B5EF4-FFF2-40B4-BE49-F238E27FC236}">
                <a16:creationId xmlns:a16="http://schemas.microsoft.com/office/drawing/2014/main" id="{D4B3260D-F864-49B7-923D-77E4D1D31DF3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0249" y="482602"/>
            <a:ext cx="6195983" cy="5689597"/>
          </a:xfrm>
          <a:ln w="19046">
            <a:solidFill>
              <a:srgbClr val="FFFFFF"/>
            </a:solidFill>
            <a:prstDash val="solid"/>
          </a:ln>
        </p:spPr>
        <p:txBody>
          <a:bodyPr/>
          <a:lstStyle>
            <a:lvl1pPr marL="0" indent="0">
              <a:buNone/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en-US"/>
              <a:t>Click icon to add picture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5DB21DF3-B1CA-4D1D-99DB-2B85431FE21C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1074237" y="1828800"/>
            <a:ext cx="3293421" cy="4343400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CCCA2F81-956B-41A1-AFE7-C3A55F39A11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/>
            <a:fld id="{FFA3530B-E2F2-4773-AC64-EEC53AD45BCA}" type="datetime1">
              <a:rPr lang="en-US"/>
              <a:pPr lvl="0"/>
              <a:t>3/14/2021</a:t>
            </a:fld>
            <a:endParaRPr lang="en-US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E68AB58B-920D-48C5-99B2-29A9882CBDB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en-US"/>
              <a:t>Add a footer</a:t>
            </a:r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B3B0D4BA-3C74-47E7-BD9B-DF2D3C2AE3C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/>
            <a:fld id="{BC229539-C7F3-420F-92A4-F68C82E6FC04}" type="slidenum">
              <a:t>‹#›</a:t>
            </a:fld>
            <a:endParaRPr lang="en-US"/>
          </a:p>
        </p:txBody>
      </p:sp>
      <p:cxnSp>
        <p:nvCxnSpPr>
          <p:cNvPr id="11" name="Straight Connector 9">
            <a:extLst>
              <a:ext uri="{FF2B5EF4-FFF2-40B4-BE49-F238E27FC236}">
                <a16:creationId xmlns:a16="http://schemas.microsoft.com/office/drawing/2014/main" id="{BA211530-DF6C-4C13-818C-4795E350A97E}"/>
              </a:ext>
            </a:extLst>
          </p:cNvPr>
          <p:cNvCxnSpPr/>
          <p:nvPr/>
        </p:nvCxnSpPr>
        <p:spPr>
          <a:xfrm>
            <a:off x="11879866" y="0"/>
            <a:ext cx="0" cy="6858000"/>
          </a:xfrm>
          <a:prstGeom prst="straightConnector1">
            <a:avLst/>
          </a:prstGeom>
          <a:noFill/>
          <a:ln w="19046" cap="flat">
            <a:solidFill>
              <a:srgbClr val="FFFFFF"/>
            </a:solidFill>
            <a:prstDash val="solid"/>
            <a:miter/>
          </a:ln>
        </p:spPr>
      </p:cxnSp>
    </p:spTree>
    <p:extLst>
      <p:ext uri="{BB962C8B-B14F-4D97-AF65-F5344CB8AC3E}">
        <p14:creationId xmlns:p14="http://schemas.microsoft.com/office/powerpoint/2010/main" val="3443069643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EB799E82-8E4F-4A89-B080-5167C649D469}"/>
              </a:ext>
            </a:extLst>
          </p:cNvPr>
          <p:cNvSpPr/>
          <p:nvPr/>
        </p:nvSpPr>
        <p:spPr>
          <a:xfrm>
            <a:off x="11884100" y="0"/>
            <a:ext cx="304723" cy="6858000"/>
          </a:xfrm>
          <a:prstGeom prst="rect">
            <a:avLst/>
          </a:prstGeom>
          <a:solidFill>
            <a:srgbClr val="475562">
              <a:alpha val="90000"/>
            </a:srgbClr>
          </a:solidFill>
          <a:ln cap="flat">
            <a:noFill/>
            <a:prstDash val="solid"/>
          </a:ln>
        </p:spPr>
        <p:txBody>
          <a:bodyPr vert="horz" wrap="square" lIns="121898" tIns="60944" rIns="121898" bIns="60944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Euphemia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5F5E6428-1D04-4E0D-8AF9-08AF7BC28141}"/>
              </a:ext>
            </a:extLst>
          </p:cNvPr>
          <p:cNvSpPr/>
          <p:nvPr/>
        </p:nvSpPr>
        <p:spPr>
          <a:xfrm>
            <a:off x="617146" y="0"/>
            <a:ext cx="609438" cy="6858000"/>
          </a:xfrm>
          <a:prstGeom prst="rect">
            <a:avLst/>
          </a:prstGeom>
          <a:solidFill>
            <a:srgbClr val="9BAAB7"/>
          </a:solidFill>
          <a:ln cap="flat">
            <a:noFill/>
            <a:prstDash val="solid"/>
          </a:ln>
        </p:spPr>
        <p:txBody>
          <a:bodyPr vert="horz" wrap="square" lIns="121898" tIns="60944" rIns="121898" bIns="60944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Euphemia"/>
            </a:endParaRP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DA9D9DA0-358D-4800-95EF-46E02F3575D1}"/>
              </a:ext>
            </a:extLst>
          </p:cNvPr>
          <p:cNvSpPr/>
          <p:nvPr/>
        </p:nvSpPr>
        <p:spPr>
          <a:xfrm>
            <a:off x="0" y="0"/>
            <a:ext cx="609438" cy="6858000"/>
          </a:xfrm>
          <a:prstGeom prst="rect">
            <a:avLst/>
          </a:prstGeom>
          <a:solidFill>
            <a:srgbClr val="6A8093">
              <a:alpha val="87843"/>
            </a:srgbClr>
          </a:solidFill>
          <a:ln cap="flat">
            <a:noFill/>
            <a:prstDash val="solid"/>
          </a:ln>
        </p:spPr>
        <p:txBody>
          <a:bodyPr vert="horz" wrap="square" lIns="121898" tIns="60944" rIns="121898" bIns="60944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Euphemia"/>
            </a:endParaRP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D42373C7-45FD-426B-B371-C1C24F640003}"/>
              </a:ext>
            </a:extLst>
          </p:cNvPr>
          <p:cNvSpPr/>
          <p:nvPr/>
        </p:nvSpPr>
        <p:spPr>
          <a:xfrm>
            <a:off x="617146" y="736220"/>
            <a:ext cx="609438" cy="609603"/>
          </a:xfrm>
          <a:prstGeom prst="rect">
            <a:avLst/>
          </a:prstGeom>
          <a:solidFill>
            <a:srgbClr val="475562">
              <a:alpha val="74902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Euphemia"/>
            </a:endParaRPr>
          </a:p>
        </p:txBody>
      </p:sp>
      <p:cxnSp>
        <p:nvCxnSpPr>
          <p:cNvPr id="6" name="Straight Connector 13">
            <a:extLst>
              <a:ext uri="{FF2B5EF4-FFF2-40B4-BE49-F238E27FC236}">
                <a16:creationId xmlns:a16="http://schemas.microsoft.com/office/drawing/2014/main" id="{81970E62-65A4-4C6E-B14B-AF6541CE3172}"/>
              </a:ext>
            </a:extLst>
          </p:cNvPr>
          <p:cNvCxnSpPr/>
          <p:nvPr/>
        </p:nvCxnSpPr>
        <p:spPr>
          <a:xfrm>
            <a:off x="617146" y="736220"/>
            <a:ext cx="609439" cy="0"/>
          </a:xfrm>
          <a:prstGeom prst="straightConnector1">
            <a:avLst/>
          </a:prstGeom>
          <a:noFill/>
          <a:ln w="19046" cap="flat">
            <a:solidFill>
              <a:srgbClr val="FFFFFF"/>
            </a:solidFill>
            <a:prstDash val="solid"/>
            <a:miter/>
          </a:ln>
        </p:spPr>
      </p:cxnSp>
      <p:cxnSp>
        <p:nvCxnSpPr>
          <p:cNvPr id="7" name="Straight Connector 14">
            <a:extLst>
              <a:ext uri="{FF2B5EF4-FFF2-40B4-BE49-F238E27FC236}">
                <a16:creationId xmlns:a16="http://schemas.microsoft.com/office/drawing/2014/main" id="{756D4DC9-1F60-4D82-B3AD-92F9B564D0C3}"/>
              </a:ext>
            </a:extLst>
          </p:cNvPr>
          <p:cNvCxnSpPr/>
          <p:nvPr/>
        </p:nvCxnSpPr>
        <p:spPr>
          <a:xfrm>
            <a:off x="617146" y="1345823"/>
            <a:ext cx="609439" cy="0"/>
          </a:xfrm>
          <a:prstGeom prst="straightConnector1">
            <a:avLst/>
          </a:prstGeom>
          <a:noFill/>
          <a:ln w="19046" cap="flat">
            <a:solidFill>
              <a:srgbClr val="FFFFFF"/>
            </a:solidFill>
            <a:prstDash val="solid"/>
            <a:miter/>
          </a:ln>
        </p:spPr>
      </p:cxnSp>
      <p:sp>
        <p:nvSpPr>
          <p:cNvPr id="8" name="Pi">
            <a:extLst>
              <a:ext uri="{FF2B5EF4-FFF2-40B4-BE49-F238E27FC236}">
                <a16:creationId xmlns:a16="http://schemas.microsoft.com/office/drawing/2014/main" id="{F12FCA0F-9EE2-4EBB-8FCA-F40726858FC9}"/>
              </a:ext>
            </a:extLst>
          </p:cNvPr>
          <p:cNvSpPr/>
          <p:nvPr/>
        </p:nvSpPr>
        <p:spPr>
          <a:xfrm>
            <a:off x="756099" y="898105"/>
            <a:ext cx="336023" cy="294098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426"/>
              <a:gd name="f7" fmla="val 372"/>
              <a:gd name="f8" fmla="val 411"/>
              <a:gd name="f9" fmla="val 90"/>
              <a:gd name="f10" fmla="val 25"/>
              <a:gd name="f11" fmla="val 4"/>
              <a:gd name="f12" fmla="val 61"/>
              <a:gd name="f13" fmla="val 3"/>
              <a:gd name="f14" fmla="val 64"/>
              <a:gd name="f15" fmla="val 71"/>
              <a:gd name="f16" fmla="val 80"/>
              <a:gd name="f17" fmla="val 12"/>
              <a:gd name="f18" fmla="val 83"/>
              <a:gd name="f19" fmla="val 14"/>
              <a:gd name="f20" fmla="val 15"/>
              <a:gd name="f21" fmla="val 17"/>
              <a:gd name="f22" fmla="val 23"/>
              <a:gd name="f23" fmla="val 29"/>
              <a:gd name="f24" fmla="val 31"/>
              <a:gd name="f25" fmla="val 73"/>
              <a:gd name="f26" fmla="val 46"/>
              <a:gd name="f27" fmla="val 30"/>
              <a:gd name="f28" fmla="val 131"/>
              <a:gd name="f29" fmla="val 129"/>
              <a:gd name="f30" fmla="val 118"/>
              <a:gd name="f31" fmla="val 274"/>
              <a:gd name="f32" fmla="val 334"/>
              <a:gd name="f33" fmla="val 55"/>
              <a:gd name="f34" fmla="val 340"/>
              <a:gd name="f35" fmla="val 350"/>
              <a:gd name="f36" fmla="val 355"/>
              <a:gd name="f37" fmla="val 358"/>
              <a:gd name="f38" fmla="val 68"/>
              <a:gd name="f39" fmla="val 359"/>
              <a:gd name="f40" fmla="val 72"/>
              <a:gd name="f41" fmla="val 76"/>
              <a:gd name="f42" fmla="val 148"/>
              <a:gd name="f43" fmla="val 286"/>
              <a:gd name="f44" fmla="val 159"/>
              <a:gd name="f45" fmla="val 84"/>
              <a:gd name="f46" fmla="val 161"/>
              <a:gd name="f47" fmla="val 272"/>
              <a:gd name="f48" fmla="val 253"/>
              <a:gd name="f49" fmla="val 270"/>
              <a:gd name="f50" fmla="val 248"/>
              <a:gd name="f51" fmla="val 327"/>
              <a:gd name="f52" fmla="val 277"/>
              <a:gd name="f53" fmla="val 289"/>
              <a:gd name="f54" fmla="val 366"/>
              <a:gd name="f55" fmla="val 304"/>
              <a:gd name="f56" fmla="val 322"/>
              <a:gd name="f57" fmla="val 326"/>
              <a:gd name="f58" fmla="val 330"/>
              <a:gd name="f59" fmla="val 335"/>
              <a:gd name="f60" fmla="val 371"/>
              <a:gd name="f61" fmla="val 398"/>
              <a:gd name="f62" fmla="val 362"/>
              <a:gd name="f63" fmla="val 416"/>
              <a:gd name="f64" fmla="val 283"/>
              <a:gd name="f65" fmla="val 417"/>
              <a:gd name="f66" fmla="val 280"/>
              <a:gd name="f67" fmla="val 419"/>
              <a:gd name="f68" fmla="val 271"/>
              <a:gd name="f69" fmla="val 414"/>
              <a:gd name="f70" fmla="val 264"/>
              <a:gd name="f71" fmla="val 406"/>
              <a:gd name="f72" fmla="val 262"/>
              <a:gd name="f73" fmla="val 260"/>
              <a:gd name="f74" fmla="val 390"/>
              <a:gd name="f75" fmla="val 265"/>
              <a:gd name="f76" fmla="val 388"/>
              <a:gd name="f77" fmla="val 273"/>
              <a:gd name="f78" fmla="val 373"/>
              <a:gd name="f79" fmla="val 331"/>
              <a:gd name="f80" fmla="val 341"/>
              <a:gd name="f81" fmla="val 316"/>
              <a:gd name="f82" fmla="val 343"/>
              <a:gd name="f83" fmla="val 306"/>
              <a:gd name="f84" fmla="val 298"/>
              <a:gd name="f85" fmla="val 333"/>
              <a:gd name="f86" fmla="val 282"/>
              <a:gd name="f87" fmla="val 318"/>
              <a:gd name="f88" fmla="val 284"/>
              <a:gd name="f89" fmla="val 302"/>
              <a:gd name="f90" fmla="val 24"/>
              <a:gd name="f91" fmla="val 7"/>
              <a:gd name="f92" fmla="+- 0 0 -90"/>
              <a:gd name="f93" fmla="*/ f3 1 426"/>
              <a:gd name="f94" fmla="*/ f4 1 372"/>
              <a:gd name="f95" fmla="val f5"/>
              <a:gd name="f96" fmla="val f6"/>
              <a:gd name="f97" fmla="val f7"/>
              <a:gd name="f98" fmla="*/ f92 f0 1"/>
              <a:gd name="f99" fmla="+- f97 0 f95"/>
              <a:gd name="f100" fmla="+- f96 0 f95"/>
              <a:gd name="f101" fmla="*/ f98 1 f2"/>
              <a:gd name="f102" fmla="*/ f100 1 426"/>
              <a:gd name="f103" fmla="*/ f99 1 372"/>
              <a:gd name="f104" fmla="*/ 411 f100 1"/>
              <a:gd name="f105" fmla="*/ 0 f99 1"/>
              <a:gd name="f106" fmla="*/ 90 f100 1"/>
              <a:gd name="f107" fmla="*/ 3 f100 1"/>
              <a:gd name="f108" fmla="*/ 64 f99 1"/>
              <a:gd name="f109" fmla="*/ 12 f100 1"/>
              <a:gd name="f110" fmla="*/ 83 f99 1"/>
              <a:gd name="f111" fmla="*/ 17 f100 1"/>
              <a:gd name="f112" fmla="*/ 31 f100 1"/>
              <a:gd name="f113" fmla="*/ 73 f99 1"/>
              <a:gd name="f114" fmla="*/ 30 f99 1"/>
              <a:gd name="f115" fmla="*/ 131 f100 1"/>
              <a:gd name="f116" fmla="*/ 61 f100 1"/>
              <a:gd name="f117" fmla="*/ 334 f99 1"/>
              <a:gd name="f118" fmla="*/ 355 f99 1"/>
              <a:gd name="f119" fmla="*/ 72 f100 1"/>
              <a:gd name="f120" fmla="*/ 359 f99 1"/>
              <a:gd name="f121" fmla="*/ 83 f100 1"/>
              <a:gd name="f122" fmla="*/ 161 f100 1"/>
              <a:gd name="f123" fmla="*/ 272 f100 1"/>
              <a:gd name="f124" fmla="*/ 253 f100 1"/>
              <a:gd name="f125" fmla="*/ 270 f99 1"/>
              <a:gd name="f126" fmla="*/ 277 f100 1"/>
              <a:gd name="f127" fmla="*/ 322 f100 1"/>
              <a:gd name="f128" fmla="*/ 372 f99 1"/>
              <a:gd name="f129" fmla="*/ 335 f100 1"/>
              <a:gd name="f130" fmla="*/ 371 f99 1"/>
              <a:gd name="f131" fmla="*/ 417 f100 1"/>
              <a:gd name="f132" fmla="*/ 280 f99 1"/>
              <a:gd name="f133" fmla="*/ 406 f100 1"/>
              <a:gd name="f134" fmla="*/ 262 f99 1"/>
              <a:gd name="f135" fmla="*/ 388 f100 1"/>
              <a:gd name="f136" fmla="*/ 273 f99 1"/>
              <a:gd name="f137" fmla="*/ 331 f100 1"/>
              <a:gd name="f138" fmla="*/ 341 f99 1"/>
              <a:gd name="f139" fmla="*/ 298 f100 1"/>
              <a:gd name="f140" fmla="*/ 333 f99 1"/>
              <a:gd name="f141" fmla="*/ 283 f100 1"/>
              <a:gd name="f142" fmla="*/ 272 f99 1"/>
              <a:gd name="f143" fmla="*/ 302 f100 1"/>
              <a:gd name="f144" fmla="*/ 426 f100 1"/>
              <a:gd name="f145" fmla="*/ 15 f99 1"/>
              <a:gd name="f146" fmla="+- f101 0 f1"/>
              <a:gd name="f147" fmla="*/ f104 1 426"/>
              <a:gd name="f148" fmla="*/ f105 1 372"/>
              <a:gd name="f149" fmla="*/ f106 1 426"/>
              <a:gd name="f150" fmla="*/ f107 1 426"/>
              <a:gd name="f151" fmla="*/ f108 1 372"/>
              <a:gd name="f152" fmla="*/ f109 1 426"/>
              <a:gd name="f153" fmla="*/ f110 1 372"/>
              <a:gd name="f154" fmla="*/ f111 1 426"/>
              <a:gd name="f155" fmla="*/ f112 1 426"/>
              <a:gd name="f156" fmla="*/ f113 1 372"/>
              <a:gd name="f157" fmla="*/ f114 1 372"/>
              <a:gd name="f158" fmla="*/ f115 1 426"/>
              <a:gd name="f159" fmla="*/ f116 1 426"/>
              <a:gd name="f160" fmla="*/ f117 1 372"/>
              <a:gd name="f161" fmla="*/ f118 1 372"/>
              <a:gd name="f162" fmla="*/ f119 1 426"/>
              <a:gd name="f163" fmla="*/ f120 1 372"/>
              <a:gd name="f164" fmla="*/ f121 1 426"/>
              <a:gd name="f165" fmla="*/ f122 1 426"/>
              <a:gd name="f166" fmla="*/ f123 1 426"/>
              <a:gd name="f167" fmla="*/ f124 1 426"/>
              <a:gd name="f168" fmla="*/ f125 1 372"/>
              <a:gd name="f169" fmla="*/ f126 1 426"/>
              <a:gd name="f170" fmla="*/ f127 1 426"/>
              <a:gd name="f171" fmla="*/ f128 1 372"/>
              <a:gd name="f172" fmla="*/ f129 1 426"/>
              <a:gd name="f173" fmla="*/ f130 1 372"/>
              <a:gd name="f174" fmla="*/ f131 1 426"/>
              <a:gd name="f175" fmla="*/ f132 1 372"/>
              <a:gd name="f176" fmla="*/ f133 1 426"/>
              <a:gd name="f177" fmla="*/ f134 1 372"/>
              <a:gd name="f178" fmla="*/ f135 1 426"/>
              <a:gd name="f179" fmla="*/ f136 1 372"/>
              <a:gd name="f180" fmla="*/ f137 1 426"/>
              <a:gd name="f181" fmla="*/ f138 1 372"/>
              <a:gd name="f182" fmla="*/ f139 1 426"/>
              <a:gd name="f183" fmla="*/ f140 1 372"/>
              <a:gd name="f184" fmla="*/ f141 1 426"/>
              <a:gd name="f185" fmla="*/ f142 1 372"/>
              <a:gd name="f186" fmla="*/ f143 1 426"/>
              <a:gd name="f187" fmla="*/ f144 1 426"/>
              <a:gd name="f188" fmla="*/ f145 1 372"/>
              <a:gd name="f189" fmla="*/ 0 1 f102"/>
              <a:gd name="f190" fmla="*/ f96 1 f102"/>
              <a:gd name="f191" fmla="*/ 0 1 f103"/>
              <a:gd name="f192" fmla="*/ f97 1 f103"/>
              <a:gd name="f193" fmla="*/ f147 1 f102"/>
              <a:gd name="f194" fmla="*/ f148 1 f103"/>
              <a:gd name="f195" fmla="*/ f149 1 f102"/>
              <a:gd name="f196" fmla="*/ f150 1 f102"/>
              <a:gd name="f197" fmla="*/ f151 1 f103"/>
              <a:gd name="f198" fmla="*/ f152 1 f102"/>
              <a:gd name="f199" fmla="*/ f153 1 f103"/>
              <a:gd name="f200" fmla="*/ f154 1 f102"/>
              <a:gd name="f201" fmla="*/ f155 1 f102"/>
              <a:gd name="f202" fmla="*/ f156 1 f103"/>
              <a:gd name="f203" fmla="*/ f157 1 f103"/>
              <a:gd name="f204" fmla="*/ f158 1 f102"/>
              <a:gd name="f205" fmla="*/ f159 1 f102"/>
              <a:gd name="f206" fmla="*/ f160 1 f103"/>
              <a:gd name="f207" fmla="*/ f161 1 f103"/>
              <a:gd name="f208" fmla="*/ f162 1 f102"/>
              <a:gd name="f209" fmla="*/ f163 1 f103"/>
              <a:gd name="f210" fmla="*/ f164 1 f102"/>
              <a:gd name="f211" fmla="*/ f165 1 f102"/>
              <a:gd name="f212" fmla="*/ f166 1 f102"/>
              <a:gd name="f213" fmla="*/ f167 1 f102"/>
              <a:gd name="f214" fmla="*/ f168 1 f103"/>
              <a:gd name="f215" fmla="*/ f169 1 f102"/>
              <a:gd name="f216" fmla="*/ f170 1 f102"/>
              <a:gd name="f217" fmla="*/ f171 1 f103"/>
              <a:gd name="f218" fmla="*/ f172 1 f102"/>
              <a:gd name="f219" fmla="*/ f173 1 f103"/>
              <a:gd name="f220" fmla="*/ f174 1 f102"/>
              <a:gd name="f221" fmla="*/ f175 1 f103"/>
              <a:gd name="f222" fmla="*/ f176 1 f102"/>
              <a:gd name="f223" fmla="*/ f177 1 f103"/>
              <a:gd name="f224" fmla="*/ f178 1 f102"/>
              <a:gd name="f225" fmla="*/ f179 1 f103"/>
              <a:gd name="f226" fmla="*/ f180 1 f102"/>
              <a:gd name="f227" fmla="*/ f181 1 f103"/>
              <a:gd name="f228" fmla="*/ f182 1 f102"/>
              <a:gd name="f229" fmla="*/ f183 1 f103"/>
              <a:gd name="f230" fmla="*/ f184 1 f102"/>
              <a:gd name="f231" fmla="*/ f185 1 f103"/>
              <a:gd name="f232" fmla="*/ f186 1 f102"/>
              <a:gd name="f233" fmla="*/ f187 1 f102"/>
              <a:gd name="f234" fmla="*/ f188 1 f103"/>
              <a:gd name="f235" fmla="*/ f189 f93 1"/>
              <a:gd name="f236" fmla="*/ f190 f93 1"/>
              <a:gd name="f237" fmla="*/ f192 f94 1"/>
              <a:gd name="f238" fmla="*/ f191 f94 1"/>
              <a:gd name="f239" fmla="*/ f193 f93 1"/>
              <a:gd name="f240" fmla="*/ f194 f94 1"/>
              <a:gd name="f241" fmla="*/ f195 f93 1"/>
              <a:gd name="f242" fmla="*/ f196 f93 1"/>
              <a:gd name="f243" fmla="*/ f197 f94 1"/>
              <a:gd name="f244" fmla="*/ f198 f93 1"/>
              <a:gd name="f245" fmla="*/ f199 f94 1"/>
              <a:gd name="f246" fmla="*/ f200 f93 1"/>
              <a:gd name="f247" fmla="*/ f201 f93 1"/>
              <a:gd name="f248" fmla="*/ f202 f94 1"/>
              <a:gd name="f249" fmla="*/ f203 f94 1"/>
              <a:gd name="f250" fmla="*/ f204 f93 1"/>
              <a:gd name="f251" fmla="*/ f205 f93 1"/>
              <a:gd name="f252" fmla="*/ f206 f94 1"/>
              <a:gd name="f253" fmla="*/ f207 f94 1"/>
              <a:gd name="f254" fmla="*/ f208 f93 1"/>
              <a:gd name="f255" fmla="*/ f209 f94 1"/>
              <a:gd name="f256" fmla="*/ f210 f93 1"/>
              <a:gd name="f257" fmla="*/ f211 f93 1"/>
              <a:gd name="f258" fmla="*/ f212 f93 1"/>
              <a:gd name="f259" fmla="*/ f213 f93 1"/>
              <a:gd name="f260" fmla="*/ f214 f94 1"/>
              <a:gd name="f261" fmla="*/ f215 f93 1"/>
              <a:gd name="f262" fmla="*/ f216 f93 1"/>
              <a:gd name="f263" fmla="*/ f217 f94 1"/>
              <a:gd name="f264" fmla="*/ f218 f93 1"/>
              <a:gd name="f265" fmla="*/ f219 f94 1"/>
              <a:gd name="f266" fmla="*/ f220 f93 1"/>
              <a:gd name="f267" fmla="*/ f221 f94 1"/>
              <a:gd name="f268" fmla="*/ f222 f93 1"/>
              <a:gd name="f269" fmla="*/ f223 f94 1"/>
              <a:gd name="f270" fmla="*/ f224 f93 1"/>
              <a:gd name="f271" fmla="*/ f225 f94 1"/>
              <a:gd name="f272" fmla="*/ f226 f93 1"/>
              <a:gd name="f273" fmla="*/ f227 f94 1"/>
              <a:gd name="f274" fmla="*/ f228 f93 1"/>
              <a:gd name="f275" fmla="*/ f229 f94 1"/>
              <a:gd name="f276" fmla="*/ f230 f93 1"/>
              <a:gd name="f277" fmla="*/ f231 f94 1"/>
              <a:gd name="f278" fmla="*/ f232 f93 1"/>
              <a:gd name="f279" fmla="*/ f233 f93 1"/>
              <a:gd name="f280" fmla="*/ f234 f9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46">
                <a:pos x="f239" y="f240"/>
              </a:cxn>
              <a:cxn ang="f146">
                <a:pos x="f241" y="f240"/>
              </a:cxn>
              <a:cxn ang="f146">
                <a:pos x="f242" y="f243"/>
              </a:cxn>
              <a:cxn ang="f146">
                <a:pos x="f244" y="f245"/>
              </a:cxn>
              <a:cxn ang="f146">
                <a:pos x="f246" y="f245"/>
              </a:cxn>
              <a:cxn ang="f146">
                <a:pos x="f247" y="f248"/>
              </a:cxn>
              <a:cxn ang="f146">
                <a:pos x="f241" y="f249"/>
              </a:cxn>
              <a:cxn ang="f146">
                <a:pos x="f250" y="f249"/>
              </a:cxn>
              <a:cxn ang="f146">
                <a:pos x="f251" y="f252"/>
              </a:cxn>
              <a:cxn ang="f146">
                <a:pos x="f251" y="f253"/>
              </a:cxn>
              <a:cxn ang="f146">
                <a:pos x="f254" y="f255"/>
              </a:cxn>
              <a:cxn ang="f146">
                <a:pos x="f256" y="f253"/>
              </a:cxn>
              <a:cxn ang="f146">
                <a:pos x="f257" y="f249"/>
              </a:cxn>
              <a:cxn ang="f146">
                <a:pos x="f258" y="f249"/>
              </a:cxn>
              <a:cxn ang="f146">
                <a:pos x="f259" y="f260"/>
              </a:cxn>
              <a:cxn ang="f146">
                <a:pos x="f261" y="f253"/>
              </a:cxn>
              <a:cxn ang="f146">
                <a:pos x="f262" y="f263"/>
              </a:cxn>
              <a:cxn ang="f146">
                <a:pos x="f264" y="f265"/>
              </a:cxn>
              <a:cxn ang="f146">
                <a:pos x="f266" y="f267"/>
              </a:cxn>
              <a:cxn ang="f146">
                <a:pos x="f268" y="f269"/>
              </a:cxn>
              <a:cxn ang="f146">
                <a:pos x="f270" y="f271"/>
              </a:cxn>
              <a:cxn ang="f146">
                <a:pos x="f272" y="f273"/>
              </a:cxn>
              <a:cxn ang="f146">
                <a:pos x="f274" y="f275"/>
              </a:cxn>
              <a:cxn ang="f146">
                <a:pos x="f276" y="f277"/>
              </a:cxn>
              <a:cxn ang="f146">
                <a:pos x="f278" y="f249"/>
              </a:cxn>
              <a:cxn ang="f146">
                <a:pos x="f239" y="f249"/>
              </a:cxn>
              <a:cxn ang="f146">
                <a:pos x="f279" y="f280"/>
              </a:cxn>
              <a:cxn ang="f146">
                <a:pos x="f239" y="f240"/>
              </a:cxn>
            </a:cxnLst>
            <a:rect l="f235" t="f238" r="f236" b="f237"/>
            <a:pathLst>
              <a:path w="426" h="372">
                <a:moveTo>
                  <a:pt x="f8" y="f5"/>
                </a:moveTo>
                <a:cubicBezTo>
                  <a:pt x="f9" y="f5"/>
                  <a:pt x="f9" y="f5"/>
                  <a:pt x="f9" y="f5"/>
                </a:cubicBezTo>
                <a:cubicBezTo>
                  <a:pt x="f10" y="f5"/>
                  <a:pt x="f11" y="f12"/>
                  <a:pt x="f13" y="f14"/>
                </a:cubicBezTo>
                <a:cubicBezTo>
                  <a:pt x="f5" y="f15"/>
                  <a:pt x="f11" y="f16"/>
                  <a:pt x="f17" y="f18"/>
                </a:cubicBezTo>
                <a:cubicBezTo>
                  <a:pt x="f19" y="f18"/>
                  <a:pt x="f20" y="f18"/>
                  <a:pt x="f21" y="f18"/>
                </a:cubicBezTo>
                <a:cubicBezTo>
                  <a:pt x="f22" y="f18"/>
                  <a:pt x="f23" y="f16"/>
                  <a:pt x="f24" y="f25"/>
                </a:cubicBezTo>
                <a:cubicBezTo>
                  <a:pt x="f24" y="f25"/>
                  <a:pt x="f26" y="f27"/>
                  <a:pt x="f9" y="f27"/>
                </a:cubicBezTo>
                <a:cubicBezTo>
                  <a:pt x="f28" y="f27"/>
                  <a:pt x="f28" y="f27"/>
                  <a:pt x="f28" y="f27"/>
                </a:cubicBezTo>
                <a:cubicBezTo>
                  <a:pt x="f29" y="f18"/>
                  <a:pt x="f30" y="f31"/>
                  <a:pt x="f12" y="f32"/>
                </a:cubicBezTo>
                <a:cubicBezTo>
                  <a:pt x="f33" y="f34"/>
                  <a:pt x="f33" y="f35"/>
                  <a:pt x="f12" y="f36"/>
                </a:cubicBezTo>
                <a:cubicBezTo>
                  <a:pt x="f14" y="f37"/>
                  <a:pt x="f38" y="f39"/>
                  <a:pt x="f40" y="f39"/>
                </a:cubicBezTo>
                <a:cubicBezTo>
                  <a:pt x="f41" y="f39"/>
                  <a:pt x="f16" y="f37"/>
                  <a:pt x="f18" y="f36"/>
                </a:cubicBezTo>
                <a:cubicBezTo>
                  <a:pt x="f42" y="f43"/>
                  <a:pt x="f44" y="f45"/>
                  <a:pt x="f46" y="f27"/>
                </a:cubicBezTo>
                <a:cubicBezTo>
                  <a:pt x="f47" y="f27"/>
                  <a:pt x="f47" y="f27"/>
                  <a:pt x="f47" y="f27"/>
                </a:cubicBezTo>
                <a:cubicBezTo>
                  <a:pt x="f48" y="f49"/>
                  <a:pt x="f48" y="f49"/>
                  <a:pt x="f48" y="f49"/>
                </a:cubicBezTo>
                <a:cubicBezTo>
                  <a:pt x="f48" y="f47"/>
                  <a:pt x="f50" y="f51"/>
                  <a:pt x="f52" y="f36"/>
                </a:cubicBezTo>
                <a:cubicBezTo>
                  <a:pt x="f53" y="f54"/>
                  <a:pt x="f55" y="f7"/>
                  <a:pt x="f56" y="f7"/>
                </a:cubicBezTo>
                <a:cubicBezTo>
                  <a:pt x="f57" y="f7"/>
                  <a:pt x="f58" y="f7"/>
                  <a:pt x="f59" y="f60"/>
                </a:cubicBezTo>
                <a:cubicBezTo>
                  <a:pt x="f61" y="f62"/>
                  <a:pt x="f63" y="f64"/>
                  <a:pt x="f65" y="f66"/>
                </a:cubicBezTo>
                <a:cubicBezTo>
                  <a:pt x="f67" y="f68"/>
                  <a:pt x="f69" y="f70"/>
                  <a:pt x="f71" y="f72"/>
                </a:cubicBezTo>
                <a:cubicBezTo>
                  <a:pt x="f61" y="f73"/>
                  <a:pt x="f74" y="f75"/>
                  <a:pt x="f76" y="f77"/>
                </a:cubicBezTo>
                <a:cubicBezTo>
                  <a:pt x="f76" y="f31"/>
                  <a:pt x="f78" y="f59"/>
                  <a:pt x="f79" y="f80"/>
                </a:cubicBezTo>
                <a:cubicBezTo>
                  <a:pt x="f81" y="f82"/>
                  <a:pt x="f83" y="f80"/>
                  <a:pt x="f84" y="f85"/>
                </a:cubicBezTo>
                <a:cubicBezTo>
                  <a:pt x="f86" y="f87"/>
                  <a:pt x="f86" y="f88"/>
                  <a:pt x="f64" y="f47"/>
                </a:cubicBezTo>
                <a:cubicBezTo>
                  <a:pt x="f89" y="f27"/>
                  <a:pt x="f89" y="f27"/>
                  <a:pt x="f89" y="f27"/>
                </a:cubicBezTo>
                <a:cubicBezTo>
                  <a:pt x="f8" y="f27"/>
                  <a:pt x="f8" y="f27"/>
                  <a:pt x="f8" y="f27"/>
                </a:cubicBezTo>
                <a:cubicBezTo>
                  <a:pt x="f67" y="f27"/>
                  <a:pt x="f6" y="f90"/>
                  <a:pt x="f6" y="f20"/>
                </a:cubicBezTo>
                <a:cubicBezTo>
                  <a:pt x="f6" y="f91"/>
                  <a:pt x="f67" y="f5"/>
                  <a:pt x="f8" y="f5"/>
                </a:cubicBezTo>
                <a:close/>
              </a:path>
            </a:pathLst>
          </a:custGeom>
          <a:solidFill>
            <a:srgbClr val="FFFFF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465562"/>
              </a:solidFill>
              <a:uFillTx/>
              <a:latin typeface="Euphemia"/>
            </a:endParaRPr>
          </a:p>
        </p:txBody>
      </p:sp>
      <p:cxnSp>
        <p:nvCxnSpPr>
          <p:cNvPr id="9" name="Straight Connector 15">
            <a:extLst>
              <a:ext uri="{FF2B5EF4-FFF2-40B4-BE49-F238E27FC236}">
                <a16:creationId xmlns:a16="http://schemas.microsoft.com/office/drawing/2014/main" id="{6632F07B-EE69-46EE-8975-0008323745E6}"/>
              </a:ext>
            </a:extLst>
          </p:cNvPr>
          <p:cNvCxnSpPr/>
          <p:nvPr/>
        </p:nvCxnSpPr>
        <p:spPr>
          <a:xfrm>
            <a:off x="617146" y="0"/>
            <a:ext cx="0" cy="6858000"/>
          </a:xfrm>
          <a:prstGeom prst="straightConnector1">
            <a:avLst/>
          </a:prstGeom>
          <a:noFill/>
          <a:ln w="19046" cap="flat">
            <a:solidFill>
              <a:srgbClr val="FFFFFF"/>
            </a:solidFill>
            <a:prstDash val="solid"/>
            <a:miter/>
          </a:ln>
        </p:spPr>
      </p:cxn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6E28B07C-61D1-45E2-A79F-5FE33ADC066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93433" y="177795"/>
            <a:ext cx="9782799" cy="123983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9C2B404C-5427-42A3-BFD8-3B04CCFCBB8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593433" y="1600200"/>
            <a:ext cx="9782799" cy="4572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D06D1EAA-3E0E-45DB-95EB-8E6C349C2F19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5180249" y="6356351"/>
            <a:ext cx="121888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all" spc="0" baseline="0">
                <a:solidFill>
                  <a:srgbClr val="465562"/>
                </a:solidFill>
                <a:uFillTx/>
                <a:latin typeface="Euphemia"/>
              </a:defRPr>
            </a:lvl1pPr>
          </a:lstStyle>
          <a:p>
            <a:pPr lvl="0"/>
            <a:fld id="{5074CF0A-6702-4503-9D69-B0CC0FCB779B}" type="datetime1">
              <a:rPr lang="en-US"/>
              <a:pPr lvl="0"/>
              <a:t>3/14/2021</a:t>
            </a:fld>
            <a:endParaRPr lang="en-US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FD6A7F41-6C92-4DDC-B259-51E8105EED90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6595932" y="6356351"/>
            <a:ext cx="3974064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all" spc="0" baseline="0">
                <a:solidFill>
                  <a:srgbClr val="465562"/>
                </a:solidFill>
                <a:uFillTx/>
                <a:latin typeface="Euphemia"/>
              </a:defRPr>
            </a:lvl1pPr>
          </a:lstStyle>
          <a:p>
            <a:pPr lvl="0"/>
            <a:r>
              <a:rPr lang="en-US"/>
              <a:t>Add a footer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39F2FAF9-5D0D-4723-9F94-FF6B01FF1AE0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10766794" y="6356351"/>
            <a:ext cx="609438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all" spc="0" baseline="0">
                <a:solidFill>
                  <a:srgbClr val="465562"/>
                </a:solidFill>
                <a:uFillTx/>
                <a:latin typeface="Euphemia"/>
              </a:defRPr>
            </a:lvl1pPr>
          </a:lstStyle>
          <a:p>
            <a:pPr lvl="0"/>
            <a:fld id="{07DA2423-C7EA-4E6E-AD24-BB3FF9A17F4E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/>
  </p:transition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3600" b="0" i="0" u="none" strike="noStrike" kern="1200" cap="none" spc="0" baseline="0">
          <a:solidFill>
            <a:srgbClr val="35404A"/>
          </a:solidFill>
          <a:uFillTx/>
          <a:latin typeface="Euphemia"/>
        </a:defRPr>
      </a:lvl1pPr>
    </p:titleStyle>
    <p:bodyStyle>
      <a:lvl1pPr marL="246888" marR="0" lvl="0" indent="-246888" algn="l" defTabSz="914400" rtl="0" fontAlgn="auto" hangingPunct="1">
        <a:lnSpc>
          <a:spcPct val="90000"/>
        </a:lnSpc>
        <a:spcBef>
          <a:spcPts val="1400"/>
        </a:spcBef>
        <a:spcAft>
          <a:spcPts val="0"/>
        </a:spcAft>
        <a:buSzPct val="100000"/>
        <a:buFont typeface="Euphemia" pitchFamily="34"/>
        <a:buChar char="›"/>
        <a:tabLst/>
        <a:defRPr lang="en-US" sz="2800" b="0" i="0" u="none" strike="noStrike" kern="1200" cap="none" spc="0" baseline="0">
          <a:solidFill>
            <a:srgbClr val="465562"/>
          </a:solidFill>
          <a:uFillTx/>
          <a:latin typeface="Euphemia"/>
        </a:defRPr>
      </a:lvl1pPr>
      <a:lvl2pPr marL="612648" marR="0" lvl="1" indent="-246888" algn="l" defTabSz="914400" rtl="0" fontAlgn="auto" hangingPunct="1">
        <a:lnSpc>
          <a:spcPct val="90000"/>
        </a:lnSpc>
        <a:spcBef>
          <a:spcPts val="600"/>
        </a:spcBef>
        <a:spcAft>
          <a:spcPts val="0"/>
        </a:spcAft>
        <a:buSzPct val="100000"/>
        <a:buFont typeface="Euphemia" pitchFamily="34"/>
        <a:buChar char="–"/>
        <a:tabLst/>
        <a:defRPr lang="en-US" sz="2400" b="0" i="0" u="none" strike="noStrike" kern="1200" cap="none" spc="0" baseline="0">
          <a:solidFill>
            <a:srgbClr val="465562"/>
          </a:solidFill>
          <a:uFillTx/>
          <a:latin typeface="Euphemia"/>
        </a:defRPr>
      </a:lvl2pPr>
      <a:lvl3pPr marL="978408" marR="0" lvl="2" indent="-246888" algn="l" defTabSz="914400" rtl="0" fontAlgn="auto" hangingPunct="1">
        <a:lnSpc>
          <a:spcPct val="90000"/>
        </a:lnSpc>
        <a:spcBef>
          <a:spcPts val="600"/>
        </a:spcBef>
        <a:spcAft>
          <a:spcPts val="0"/>
        </a:spcAft>
        <a:buSzPct val="100000"/>
        <a:buFont typeface="Euphemia" pitchFamily="34"/>
        <a:buChar char="›"/>
        <a:tabLst/>
        <a:defRPr lang="en-US" sz="2000" b="0" i="0" u="none" strike="noStrike" kern="1200" cap="none" spc="0" baseline="0">
          <a:solidFill>
            <a:srgbClr val="465562"/>
          </a:solidFill>
          <a:uFillTx/>
          <a:latin typeface="Euphemia"/>
        </a:defRPr>
      </a:lvl3pPr>
      <a:lvl4pPr marL="1344168" marR="0" lvl="3" indent="-246888" algn="l" defTabSz="914400" rtl="0" fontAlgn="auto" hangingPunct="1">
        <a:lnSpc>
          <a:spcPct val="9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–"/>
        <a:tabLst/>
        <a:defRPr lang="en-US" sz="1800" b="0" i="0" u="none" strike="noStrike" kern="1200" cap="none" spc="0" baseline="0">
          <a:solidFill>
            <a:srgbClr val="465562"/>
          </a:solidFill>
          <a:uFillTx/>
          <a:latin typeface="Euphemia"/>
        </a:defRPr>
      </a:lvl4pPr>
      <a:lvl5pPr marL="1709928" marR="0" lvl="4" indent="-246888" algn="l" defTabSz="914400" rtl="0" fontAlgn="auto" hangingPunct="1">
        <a:lnSpc>
          <a:spcPct val="90000"/>
        </a:lnSpc>
        <a:spcBef>
          <a:spcPts val="600"/>
        </a:spcBef>
        <a:spcAft>
          <a:spcPts val="0"/>
        </a:spcAft>
        <a:buSzPct val="100000"/>
        <a:buFont typeface="Euphemia" pitchFamily="34"/>
        <a:buChar char="›"/>
        <a:tabLst/>
        <a:defRPr lang="en-US" sz="1800" b="0" i="0" u="none" strike="noStrike" kern="1200" cap="none" spc="0" baseline="0">
          <a:solidFill>
            <a:srgbClr val="465562"/>
          </a:solidFill>
          <a:uFillTx/>
          <a:latin typeface="Euphemia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ro.wikipedia.org/wiki/Ziua_pi" TargetMode="External"/><Relationship Id="rId2" Type="http://schemas.openxmlformats.org/officeDocument/2006/relationships/hyperlink" Target="https://ro.wikipedia.org/wiki/Pi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www.piday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B43409-93F4-491B-885E-2ADFD787451E}"/>
              </a:ext>
            </a:extLst>
          </p:cNvPr>
          <p:cNvSpPr txBox="1"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ro-RO">
                <a:latin typeface="Times New Roman" pitchFamily="18"/>
                <a:cs typeface="Times New Roman" pitchFamily="18"/>
              </a:rPr>
              <a:t>Ziua</a:t>
            </a:r>
            <a:r>
              <a:rPr lang="en-US">
                <a:latin typeface="Times New Roman" pitchFamily="18"/>
                <a:cs typeface="Times New Roman" pitchFamily="18"/>
              </a:rPr>
              <a:t> num</a:t>
            </a:r>
            <a:r>
              <a:rPr lang="ro-RO">
                <a:latin typeface="Times New Roman" pitchFamily="18"/>
                <a:cs typeface="Times New Roman" pitchFamily="18"/>
              </a:rPr>
              <a:t>ărului pi</a:t>
            </a:r>
            <a:endParaRPr lang="en-US">
              <a:latin typeface="Times New Roman" pitchFamily="18"/>
              <a:cs typeface="Times New Roman" pitchFamily="18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F55A77-A42D-4299-B141-AAF8ABA3CAE7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ro-RO">
                <a:latin typeface="Times New Roman" pitchFamily="18"/>
                <a:cs typeface="Times New Roman" pitchFamily="18"/>
              </a:rPr>
              <a:t>Daria-Elena Istrate</a:t>
            </a:r>
          </a:p>
          <a:p>
            <a:pPr lvl="0"/>
            <a:r>
              <a:rPr lang="ro-RO">
                <a:latin typeface="Times New Roman" pitchFamily="18"/>
                <a:cs typeface="Times New Roman" pitchFamily="18"/>
              </a:rPr>
              <a:t>Liceul Pedagogic „Anastasia Popescu”</a:t>
            </a:r>
            <a:endParaRPr lang="en-US">
              <a:latin typeface="Times New Roman" pitchFamily="18"/>
              <a:cs typeface="Times New Roman" pitchFamily="18"/>
            </a:endParaRP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2">
            <a:extLst>
              <a:ext uri="{FF2B5EF4-FFF2-40B4-BE49-F238E27FC236}">
                <a16:creationId xmlns:a16="http://schemas.microsoft.com/office/drawing/2014/main" id="{FB6D088F-C59C-4532-82E6-0942CE22930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o-RO">
                <a:latin typeface="Times New Roman" pitchFamily="18"/>
                <a:cs typeface="Times New Roman" pitchFamily="18"/>
              </a:rPr>
              <a:t>Cuprins</a:t>
            </a:r>
            <a:endParaRPr lang="en-US">
              <a:latin typeface="Times New Roman" pitchFamily="18"/>
              <a:cs typeface="Times New Roman" pitchFamily="18"/>
            </a:endParaRPr>
          </a:p>
        </p:txBody>
      </p:sp>
      <p:sp>
        <p:nvSpPr>
          <p:cNvPr id="3" name="Content Placeholder 13">
            <a:extLst>
              <a:ext uri="{FF2B5EF4-FFF2-40B4-BE49-F238E27FC236}">
                <a16:creationId xmlns:a16="http://schemas.microsoft.com/office/drawing/2014/main" id="{33925BD0-F619-4C71-843D-C43EE976AB4F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>
                <a:latin typeface="Times New Roman" pitchFamily="18"/>
                <a:cs typeface="Times New Roman" pitchFamily="18"/>
              </a:rPr>
              <a:t>Date generale</a:t>
            </a:r>
            <a:endParaRPr lang="en-US">
              <a:latin typeface="Times New Roman" pitchFamily="18"/>
              <a:cs typeface="Times New Roman" pitchFamily="18"/>
            </a:endParaRPr>
          </a:p>
          <a:p>
            <a:pPr lvl="0"/>
            <a:r>
              <a:rPr lang="ro-RO">
                <a:latin typeface="Times New Roman" pitchFamily="18"/>
                <a:cs typeface="Times New Roman" pitchFamily="18"/>
              </a:rPr>
              <a:t>Curiozități</a:t>
            </a:r>
          </a:p>
          <a:p>
            <a:pPr lvl="0"/>
            <a:r>
              <a:rPr lang="ro-RO">
                <a:latin typeface="Times New Roman" pitchFamily="18"/>
                <a:cs typeface="Times New Roman" pitchFamily="18"/>
              </a:rPr>
              <a:t>Bibliografie</a:t>
            </a:r>
            <a:endParaRPr lang="en-US">
              <a:latin typeface="Times New Roman" pitchFamily="18"/>
              <a:cs typeface="Times New Roman" pitchFamily="18"/>
            </a:endParaRPr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0D3EB-3457-4429-8828-9753B05958AF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o-RO">
                <a:latin typeface="Times New Roman" pitchFamily="18"/>
                <a:cs typeface="Times New Roman" pitchFamily="18"/>
              </a:rPr>
              <a:t>Date generale</a:t>
            </a:r>
            <a:endParaRPr lang="en-US">
              <a:latin typeface="Times New Roman" pitchFamily="18"/>
              <a:cs typeface="Times New Roman" pitchFamily="18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F51A1E3-5BAA-45E3-AFBD-DEDA092B0968}"/>
              </a:ext>
            </a:extLst>
          </p:cNvPr>
          <p:cNvSpPr txBox="1"/>
          <p:nvPr/>
        </p:nvSpPr>
        <p:spPr>
          <a:xfrm>
            <a:off x="1417539" y="1713640"/>
            <a:ext cx="10134596" cy="240065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o-RO" sz="22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Numărul </a:t>
            </a:r>
            <a:r>
              <a:rPr lang="el-GR" sz="22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π</a:t>
            </a:r>
            <a:r>
              <a:rPr lang="ro-RO" sz="22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 (pi):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o-RO" sz="22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este o constantă matematică a cărei valoare este raportul dintre circumferința și diametrul oricărui cerc într-un spațiu euclidian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o-RO" sz="22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este</a:t>
            </a:r>
            <a:r>
              <a:rPr lang="en-US" sz="22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 </a:t>
            </a:r>
            <a:r>
              <a:rPr lang="ro-RO" sz="22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aceeași</a:t>
            </a:r>
            <a:r>
              <a:rPr lang="en-US" sz="22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 </a:t>
            </a:r>
            <a:r>
              <a:rPr lang="ro-RO" sz="22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valoare</a:t>
            </a:r>
            <a:r>
              <a:rPr lang="en-US" sz="22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 ca </a:t>
            </a:r>
            <a:r>
              <a:rPr lang="ro-RO" sz="22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și raportul dintre</a:t>
            </a:r>
            <a:r>
              <a:rPr lang="en-US" sz="22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 aria </a:t>
            </a:r>
            <a:r>
              <a:rPr lang="ro-RO" sz="22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unui cerc și pătratul razei </a:t>
            </a:r>
            <a:r>
              <a:rPr lang="en-US" sz="22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sale</a:t>
            </a:r>
            <a:endParaRPr lang="ro-RO" sz="22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cs typeface="Times New Roman" pitchFamily="18"/>
            </a:endParaRP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o-RO" sz="22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este</a:t>
            </a:r>
            <a:r>
              <a:rPr lang="en-US" sz="22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 un </a:t>
            </a:r>
            <a:r>
              <a:rPr lang="ro-RO" sz="22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număr irațional</a:t>
            </a:r>
            <a:r>
              <a:rPr lang="en-US" sz="22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, </a:t>
            </a:r>
            <a:r>
              <a:rPr lang="ro-RO" sz="22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adică valoarea sa </a:t>
            </a:r>
            <a:r>
              <a:rPr lang="en-US" sz="22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nu </a:t>
            </a:r>
            <a:r>
              <a:rPr lang="ro-RO" sz="22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poate</a:t>
            </a:r>
            <a:r>
              <a:rPr lang="en-US" sz="22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 fi </a:t>
            </a:r>
            <a:r>
              <a:rPr lang="ro-RO" sz="22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exprimată</a:t>
            </a:r>
            <a:r>
              <a:rPr lang="en-US" sz="22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 exact sub </a:t>
            </a:r>
            <a:r>
              <a:rPr lang="ro-RO" sz="22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formă</a:t>
            </a:r>
            <a:r>
              <a:rPr lang="en-US" sz="22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 de </a:t>
            </a:r>
            <a:r>
              <a:rPr lang="ro-RO" sz="22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fracție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o-RO" sz="1800" b="0" i="0" u="none" strike="noStrike" kern="1200" cap="none" spc="0" baseline="0">
                <a:solidFill>
                  <a:srgbClr val="202122"/>
                </a:solidFill>
                <a:uFillTx/>
                <a:latin typeface="Arial" pitchFamily="34"/>
              </a:rPr>
              <a:t> </a:t>
            </a:r>
            <a:endParaRPr lang="en-US" sz="1800" b="0" i="0" u="none" strike="noStrike" kern="1200" cap="none" spc="0" baseline="0">
              <a:solidFill>
                <a:srgbClr val="465562"/>
              </a:solidFill>
              <a:uFillTx/>
              <a:latin typeface="Euphemia"/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33BCE26D-A38A-4778-96C0-FE384381F1C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405347" y="4267203"/>
            <a:ext cx="2095503" cy="2095503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5" name="Picture 6">
            <a:extLst>
              <a:ext uri="{FF2B5EF4-FFF2-40B4-BE49-F238E27FC236}">
                <a16:creationId xmlns:a16="http://schemas.microsoft.com/office/drawing/2014/main" id="{56EF6C54-B937-42D8-B144-1F4747A57C4F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7923211" y="4267203"/>
            <a:ext cx="2095503" cy="2095503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4EAEE-39F5-4F72-983F-80AB60B9689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o-RO">
                <a:latin typeface="Times New Roman" pitchFamily="18"/>
                <a:cs typeface="Times New Roman" pitchFamily="18"/>
              </a:rPr>
              <a:t>Curiozități</a:t>
            </a:r>
            <a:endParaRPr lang="en-US">
              <a:latin typeface="Times New Roman" pitchFamily="18"/>
              <a:cs typeface="Times New Roman" pitchFamily="18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DD31366-F37D-4C38-9889-21B02D186225}"/>
              </a:ext>
            </a:extLst>
          </p:cNvPr>
          <p:cNvSpPr txBox="1"/>
          <p:nvPr/>
        </p:nvSpPr>
        <p:spPr>
          <a:xfrm>
            <a:off x="1370008" y="1828800"/>
            <a:ext cx="10134596" cy="36933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o-RO" sz="1800" b="0" i="0" u="none" strike="noStrike" kern="1200" cap="none" spc="0" baseline="0">
                <a:solidFill>
                  <a:srgbClr val="202122"/>
                </a:solidFill>
                <a:uFillTx/>
                <a:latin typeface="Arial" pitchFamily="34"/>
              </a:rPr>
              <a:t> </a:t>
            </a:r>
            <a:endParaRPr lang="en-US" sz="1800" b="0" i="0" u="none" strike="noStrike" kern="1200" cap="none" spc="0" baseline="0">
              <a:solidFill>
                <a:srgbClr val="465562"/>
              </a:solidFill>
              <a:uFillTx/>
              <a:latin typeface="Euphemia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061C11C-D1CC-42CC-A6D6-07FDC10F5B49}"/>
              </a:ext>
            </a:extLst>
          </p:cNvPr>
          <p:cNvSpPr txBox="1"/>
          <p:nvPr/>
        </p:nvSpPr>
        <p:spPr>
          <a:xfrm>
            <a:off x="1217615" y="1676396"/>
            <a:ext cx="10439403" cy="280077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o-RO" sz="22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Simbolul </a:t>
            </a:r>
            <a:r>
              <a:rPr lang="el-GR" sz="22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π</a:t>
            </a:r>
            <a:r>
              <a:rPr lang="ro-RO" sz="22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 a fost introdus de matematicianul William Jones în anul 1706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o-RO" sz="22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În 2009 Camera Reprezentanților a Statelor Unite ale Americii a susținut desemnarea unei „zile pi” și celebrarea ei în întreaga lume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o-RO" sz="22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Pe 14 martie(3/14) sărbatorim ziua numărului pi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2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Î</a:t>
            </a:r>
            <a:r>
              <a:rPr lang="ro-RO" sz="22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ncepând d</a:t>
            </a:r>
            <a:r>
              <a:rPr lang="en-US" sz="22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in 2019, pe 14 </a:t>
            </a:r>
            <a:r>
              <a:rPr lang="ro-RO" sz="22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martie este sărbătorită în fiecare </a:t>
            </a:r>
            <a:r>
              <a:rPr lang="en-US" sz="22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an</a:t>
            </a:r>
            <a:r>
              <a:rPr lang="ro-RO" sz="22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 Ziua Internațională a Matematicii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o-RO" sz="22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Albert Einstein s-a născut pe 14 martie 1879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o-RO" sz="22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Ziua numărului pi este adesea sărbătorită cu plăcinte (engl. </a:t>
            </a:r>
            <a:r>
              <a:rPr lang="en-US" sz="22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“pie”)</a:t>
            </a:r>
            <a:endParaRPr lang="ro-RO" sz="22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C3BB8005-1348-4337-9143-7CB58EFEE77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722811" y="4413479"/>
            <a:ext cx="2381253" cy="2381253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F97F1-E3C1-476B-81F3-D37D6C21AF4C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o-RO">
                <a:latin typeface="Times New Roman" pitchFamily="18"/>
                <a:cs typeface="Times New Roman" pitchFamily="18"/>
              </a:rPr>
              <a:t>Bibliografie</a:t>
            </a:r>
            <a:endParaRPr lang="en-US">
              <a:latin typeface="Times New Roman" pitchFamily="18"/>
              <a:cs typeface="Times New Roman" pitchFamily="18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EDE1824-4BD0-4492-B7D1-BC8FBE0EF995}"/>
              </a:ext>
            </a:extLst>
          </p:cNvPr>
          <p:cNvSpPr txBox="1"/>
          <p:nvPr/>
        </p:nvSpPr>
        <p:spPr>
          <a:xfrm>
            <a:off x="1417539" y="1904996"/>
            <a:ext cx="10134596" cy="120033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o-RO" sz="1800" b="0" i="0" u="none" strike="noStrike" kern="1200" cap="none" spc="0" baseline="0">
                <a:solidFill>
                  <a:srgbClr val="202122"/>
                </a:solidFill>
                <a:uFillTx/>
                <a:latin typeface="Arial" pitchFamily="34"/>
                <a:hlinkClick r:id="rId2"/>
              </a:rPr>
              <a:t>https://ro.wikipedia.org/wiki/Pi</a:t>
            </a:r>
            <a:endParaRPr lang="ro-RO" sz="1800" b="0" i="0" u="none" strike="noStrike" kern="1200" cap="none" spc="0" baseline="0">
              <a:solidFill>
                <a:srgbClr val="202122"/>
              </a:solidFill>
              <a:uFillTx/>
              <a:latin typeface="Arial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0" i="0" u="none" strike="noStrike" kern="1200" cap="none" spc="0" baseline="0">
                <a:solidFill>
                  <a:srgbClr val="465562"/>
                </a:solidFill>
                <a:uFillTx/>
                <a:latin typeface="Euphemia"/>
                <a:hlinkClick r:id="rId3"/>
              </a:rPr>
              <a:t>https://ro.wikipedia.org/wiki/Ziua_pi</a:t>
            </a:r>
            <a:endParaRPr lang="ro-RO" sz="1800" b="0" i="0" u="none" strike="noStrike" kern="1200" cap="none" spc="0" baseline="0">
              <a:solidFill>
                <a:srgbClr val="202122"/>
              </a:solidFill>
              <a:uFillTx/>
              <a:latin typeface="Arial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0" i="0" u="none" strike="noStrike" kern="1200" cap="none" spc="0" baseline="0">
                <a:solidFill>
                  <a:srgbClr val="465562"/>
                </a:solidFill>
                <a:uFillTx/>
                <a:latin typeface="Euphemia"/>
                <a:hlinkClick r:id="rId4"/>
              </a:rPr>
              <a:t>https://www.piday.org/</a:t>
            </a:r>
            <a:endParaRPr lang="ro-RO" sz="1800" b="0" i="0" u="none" strike="noStrike" kern="1200" cap="none" spc="0" baseline="0">
              <a:solidFill>
                <a:srgbClr val="202122"/>
              </a:solidFill>
              <a:uFillTx/>
              <a:latin typeface="Arial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465562"/>
              </a:solidFill>
              <a:uFillTx/>
              <a:latin typeface="Euphemia"/>
            </a:endParaRPr>
          </a:p>
        </p:txBody>
      </p:sp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Math 16x9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Math%20education%20presentation%20with%20Pi%20%20(widescreen)</Template>
  <TotalTime>55</TotalTime>
  <Words>194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Euphemia</vt:lpstr>
      <vt:lpstr>Times New Roman</vt:lpstr>
      <vt:lpstr>Math 16x9</vt:lpstr>
      <vt:lpstr>Ziua numărului pi</vt:lpstr>
      <vt:lpstr>Cuprins</vt:lpstr>
      <vt:lpstr>Date generale</vt:lpstr>
      <vt:lpstr>Curiozități</vt:lpstr>
      <vt:lpstr>Bibliografie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Ziua numărului pi</dc:title>
  <dc:creator>Daria Istrate</dc:creator>
  <cp:lastModifiedBy>Daria Istrate</cp:lastModifiedBy>
  <cp:revision>5</cp:revision>
  <dcterms:created xsi:type="dcterms:W3CDTF">2021-03-14T16:53:13Z</dcterms:created>
  <dcterms:modified xsi:type="dcterms:W3CDTF">2021-03-14T17:51:04Z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